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70" r:id="rId5"/>
    <p:sldId id="271" r:id="rId6"/>
    <p:sldId id="272" r:id="rId7"/>
    <p:sldId id="264" r:id="rId8"/>
    <p:sldId id="258" r:id="rId9"/>
    <p:sldId id="269" r:id="rId10"/>
    <p:sldId id="261" r:id="rId11"/>
    <p:sldId id="262" r:id="rId12"/>
    <p:sldId id="263" r:id="rId13"/>
    <p:sldId id="273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wav"/><Relationship Id="rId7" Type="http://schemas.openxmlformats.org/officeDocument/2006/relationships/image" Target="../media/image10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gif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?module=file_info&amp;viewType=1&amp;workId=18258373&amp;userId=498008" TargetMode="External"/><Relationship Id="rId7" Type="http://schemas.openxmlformats.org/officeDocument/2006/relationships/hyperlink" Target="https://yandex.ru/images/search?text=&#1082;&#1086;&#1079;&#1083;&#1077;&#1085;&#1086;&#1082;%20&#1072;&#1085;&#1080;&#1084;&#1072;&#1094;&#1080;&#1103;%20&#1085;&#1072;%20&#1087;&#1088;&#1086;&#1079;&#1088;&#1072;&#1095;&#1085;&#1086;&#1084;%20&#1092;&#1086;&#1085;&#1077;&amp;noreask=1&amp;img_url=https://media.sticker.market/gif/goat-58de48015fcdc3586f731d17-g.gif&amp;pos=3&amp;rpt=simage&amp;lr=51" TargetMode="External"/><Relationship Id="rId2" Type="http://schemas.openxmlformats.org/officeDocument/2006/relationships/hyperlink" Target="http://kartinki.info/uploads/posts/2016-06/1464858994_1940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andex.ru/images/search?text=&#1089;&#1080;&#1085;&#1080;&#1094;&#1072;%20&#1072;&#1085;&#1080;&#1084;&#1072;&#1094;&#1080;&#1103;%20&#1085;&#1072;%20&#1087;&#1088;&#1086;&#1079;&#1088;&#1072;&#1095;&#1085;&#1086;&#1084;%20&#1092;&#1086;&#1085;&#1077;&amp;img_url=http://img1.liveinternet.ru/images/attach/c/5/88/383/88383839_0_645ee_b4a9c39d_M.jpg&amp;pos=10&amp;rpt=simage&amp;lr=51" TargetMode="External"/><Relationship Id="rId5" Type="http://schemas.openxmlformats.org/officeDocument/2006/relationships/hyperlink" Target="https://yandex.ru/images/search?p=1&amp;text=&#1091;&#1090;&#1082;&#1072;%20&#1087;&#1083;&#1099;&#1074;&#1077;&#1090;%20&#1072;&#1085;&#1080;&#1084;&#1072;&#1094;&#1080;&#1103;%20&#1085;&#1072;%20&#1087;&#1088;&#1086;&#1079;&#1088;&#1072;&#1095;&#1085;&#1086;&#1084;%20&#1092;&#1086;&#1085;&#1077;&amp;img_url=https://www.spectrain.co.uk/wp-content/uploads/2011/07/birds.gif&amp;pos=30&amp;rpt=simage&amp;lr=51" TargetMode="External"/><Relationship Id="rId4" Type="http://schemas.openxmlformats.org/officeDocument/2006/relationships/hyperlink" Target="http://img1.liveinternet.ru/images/attach/c/0/43/764/43764726_1331003qy6gbvci66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73;&#1072;&#1073;&#1086;&#1095;&#1082;&#1072;%20&#1072;&#1085;&#1080;&#1084;&#1072;&#1094;&#1080;&#1103;%20&#1085;&#1072;%20&#1087;&#1088;&#1086;&#1079;&#1088;&#1072;&#1095;&#1085;&#1086;&#1084;%20&#1092;&#1086;&#1085;&#1077;&amp;noreask=1&amp;img_url=https://img-fotki.yandex.ru/get/6819/161031371.ab/0_105baf_82bdf4c0_L&amp;pos=5&amp;rpt=simage&amp;lr=51" TargetMode="External"/><Relationship Id="rId7" Type="http://schemas.openxmlformats.org/officeDocument/2006/relationships/hyperlink" Target="http://www.gifki.org/data/media/198/lyagushka-animatsionnaya-kartinka-0534.gif" TargetMode="External"/><Relationship Id="rId2" Type="http://schemas.openxmlformats.org/officeDocument/2006/relationships/hyperlink" Target="https://yandex.ru/images/search?text=&#1073;&#1072;&#1073;&#1086;&#1095;&#1082;&#1072;%20&#1083;&#1077;&#1090;&#1072;&#1077;&#1090;%20&#1072;&#1085;&#1080;&#1084;&#1072;&#1094;&#1080;&#1103;%20&#1085;&#1072;%20&#1087;&#1088;&#1086;&#1079;&#1088;&#1072;&#1095;&#1085;&#1086;&#1084;%20&#1092;&#1086;&#1085;&#1077;&amp;img_url=https%3A%2F%2Fmedia.giphy.com%2Fmedia%2F7BcPn7FGzfcHK%2Fgiphy.gif&amp;pos=5&amp;rpt=simage&amp;lr=5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1.liveinternet.ru/images/attach/c/5/87/61/87061325_preview_3D_Animashki_na_prozrachnom_fone__2_.gif" TargetMode="External"/><Relationship Id="rId5" Type="http://schemas.openxmlformats.org/officeDocument/2006/relationships/hyperlink" Target="https://yandex.ru/images/search?text=&#1088;&#1099;&#1073;&#1082;&#1072;%20&#1074;&#1099;&#1087;&#1088;&#1099;&#1075;&#1080;&#1074;&#1072;&#1077;&#1090;%20&#1072;&#1085;&#1080;&#1084;&#1072;&#1094;&#1080;&#1103;%20&#1085;&#1072;%20&#1087;&#1088;&#1086;&#1079;&#1088;&#1072;&#1095;&#1085;&#1086;&#1084;%20&#1092;&#1086;&#1085;&#1077;&amp;noreask=1&amp;img_url=https://grinikkos.com/img/smailiki%20ribka/ribka123/anim55.gif&amp;pos=0&amp;rpt=simage&amp;lr=51" TargetMode="External"/><Relationship Id="rId4" Type="http://schemas.openxmlformats.org/officeDocument/2006/relationships/hyperlink" Target="https://yandex.ru/images/search?img_url=https://img1.picmix.com/output/stamp/normal/1/0/7/7/107701_dd0c8.gif&amp;p=1&amp;text=&#1073;&#1072;&#1073;&#1086;&#1095;&#1082;&#1072;%20&#1072;&#1085;&#1080;&#1084;&#1072;&#1094;&#1080;&#1103;%20&#1085;&#1072;%20&#1087;&#1088;&#1086;&#1079;&#1088;&#1072;&#1095;&#1085;&#1086;&#1084;%20&#1092;&#1086;&#1085;&#1077;&amp;noreask=1&amp;pos=34&amp;rpt=simage&amp;lr=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wav"/><Relationship Id="rId7" Type="http://schemas.openxmlformats.org/officeDocument/2006/relationships/image" Target="../media/image10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gif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5.gif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042" y="2420888"/>
            <a:ext cx="8350696" cy="30600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ArchUp">
              <a:avLst>
                <a:gd name="adj" fmla="val 10350425"/>
              </a:avLst>
            </a:prstTxWarp>
            <a:normAutofit/>
          </a:bodyPr>
          <a:lstStyle/>
          <a:p>
            <a:r>
              <a:rPr lang="ru-RU" sz="6000" b="1" dirty="0" smtClean="0">
                <a:ln w="635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6000" b="1" dirty="0" smtClean="0">
                <a:ln w="635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6000" b="1" dirty="0" smtClean="0">
                <a:ln w="635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ВЕСЁЛАЯ</a:t>
            </a:r>
            <a:br>
              <a:rPr lang="ru-RU" sz="6000" b="1" dirty="0" smtClean="0">
                <a:ln w="635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6000" b="1" dirty="0" smtClean="0">
                <a:ln w="635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ФИЗКУЛЬТМИНУТКА</a:t>
            </a:r>
            <a:endParaRPr lang="ru-RU" sz="6000" b="1" dirty="0">
              <a:ln w="6350" cmpd="sng">
                <a:solidFill>
                  <a:schemeClr val="tx2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82972"/>
            <a:ext cx="1683693" cy="1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40"/>
            <a:ext cx="9120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4873"/>
            <a:ext cx="12430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фм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62136" y="6023304"/>
            <a:ext cx="609600" cy="6096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05189" y="0"/>
            <a:ext cx="8362951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Государственное бюджетное общеобразовательное   учреждение Самарской области </a:t>
            </a:r>
            <a:br>
              <a:rPr lang="ru-RU" sz="1400" b="1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 средняя общеобразовательная школа №1 «Образовательный центр» п</a:t>
            </a:r>
            <a:r>
              <a:rPr lang="ru-RU" sz="1400" b="1" dirty="0" smtClean="0">
                <a:solidFill>
                  <a:srgbClr val="0070C0"/>
                </a:solidFill>
              </a:rPr>
              <a:t>. г. т</a:t>
            </a:r>
            <a:r>
              <a:rPr lang="ru-RU" sz="1400" b="1" dirty="0">
                <a:solidFill>
                  <a:srgbClr val="0070C0"/>
                </a:solidFill>
              </a:rPr>
              <a:t>. Стройкерамика   муниципального района Волжский Самарской </a:t>
            </a:r>
            <a:r>
              <a:rPr lang="ru-RU" sz="1400" b="1" dirty="0" smtClean="0">
                <a:solidFill>
                  <a:srgbClr val="0070C0"/>
                </a:solidFill>
              </a:rPr>
              <a:t>области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структурное </a:t>
            </a:r>
            <a:r>
              <a:rPr lang="ru-RU" sz="1600" b="1" dirty="0">
                <a:solidFill>
                  <a:srgbClr val="0070C0"/>
                </a:solidFill>
              </a:rPr>
              <a:t>подразделение «Детский сад «Солнышко</a:t>
            </a:r>
          </a:p>
          <a:p>
            <a:pPr algn="ctr"/>
            <a:endParaRPr lang="ru-RU" sz="1400" b="1" dirty="0">
              <a:solidFill>
                <a:schemeClr val="folHlink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043608" y="5885476"/>
            <a:ext cx="6720333" cy="5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Автор: Косица Наталья Сергеевна,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инструктор по физической культуре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sz="1400" b="1" dirty="0">
              <a:solidFill>
                <a:schemeClr val="folHlink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771179" y="6479772"/>
            <a:ext cx="3072755" cy="30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</a:rPr>
              <a:t>.г.т. Стройкерамика, 2017г.</a:t>
            </a:r>
            <a:endParaRPr lang="ru-RU" sz="14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7"/>
    </mc:Choice>
    <mc:Fallback xmlns="">
      <p:transition spd="slow" advTm="7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2186036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1923861" cy="22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Pictures\butterfly (520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12477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8050" y="6248400"/>
            <a:ext cx="609600" cy="609600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8544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3"/>
    </mc:Choice>
    <mc:Fallback xmlns="">
      <p:transition spd="slow" advTm="8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53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butterfly (335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2477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Pictures\218603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13879"/>
            <a:ext cx="1937767" cy="22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Pictures\1501801878_1251-zhuravli-letya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81" y="0"/>
            <a:ext cx="295262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Pictures\butterfly (520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87569"/>
            <a:ext cx="12477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5239" y="6157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4"/>
    </mc:Choice>
    <mc:Fallback xmlns="">
      <p:transition spd="slow" advTm="12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2694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cabra-imagem-animada-00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3606091" cy="38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Pictures\39480882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87" y="30878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908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1"/>
    </mc:Choice>
    <mc:Fallback xmlns="">
      <p:transition spd="slow" advTm="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615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1\Pictures\1357056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48323"/>
            <a:ext cx="3096344" cy="35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\Pictures\59046880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72" y="1772815"/>
            <a:ext cx="2868302" cy="33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1\Pictures\3948088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0" y="-1714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458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3"/>
    </mc:Choice>
    <mc:Fallback xmlns="">
      <p:transition spd="slow" advTm="12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2593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3707936"/>
          </a:xfrm>
        </p:spPr>
        <p:txBody>
          <a:bodyPr>
            <a:prstTxWarp prst="textArchUp">
              <a:avLst>
                <a:gd name="adj" fmla="val 9940877"/>
              </a:avLst>
            </a:prstTxWarp>
            <a:normAutofit/>
          </a:bodyPr>
          <a:lstStyle/>
          <a:p>
            <a:r>
              <a:rPr lang="ru-RU" sz="8000" b="1" dirty="0" smtClean="0">
                <a:ln w="6350" cmpd="sng">
                  <a:solidFill>
                    <a:srgbClr val="0070C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МОЛОДЦЫ !</a:t>
            </a:r>
            <a:endParaRPr lang="ru-RU" sz="8000" b="1" dirty="0">
              <a:ln w="6350" cmpd="sng">
                <a:solidFill>
                  <a:srgbClr val="0070C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3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Использованные интернет – ресурсы: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kartinki.info/uploads/posts/2016-06/1464858994_1940.gif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http://www.playcast.ru/?module=file_info&amp;viewType=1&amp;workId=18258373&amp;userId=498008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4"/>
              </a:rPr>
              <a:t>http://img1.liveinternet.ru/images/attach/c/0/43/764/43764726_1331003qy6gbvci66.gif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5"/>
              </a:rPr>
              <a:t>https://yandex.ru/images/search?p=1&amp;text=</a:t>
            </a:r>
            <a:r>
              <a:rPr lang="ru-RU" sz="2000" dirty="0" smtClean="0">
                <a:hlinkClick r:id="rId5"/>
              </a:rPr>
              <a:t>утка%20плывет%20анимация%20на%20прозрачном%20фоне&amp;</a:t>
            </a:r>
            <a:r>
              <a:rPr lang="en-US" sz="2000" dirty="0" err="1" smtClean="0">
                <a:hlinkClick r:id="rId5"/>
              </a:rPr>
              <a:t>img_url</a:t>
            </a:r>
            <a:r>
              <a:rPr lang="en-US" sz="2000" dirty="0" smtClean="0">
                <a:hlinkClick r:id="rId5"/>
              </a:rPr>
              <a:t>=https%3A%2F%2Fwww.spectrain.co.uk%2Fwp-content%2Fuploads%2F2011%2F07%2Fbirds.gif&amp;pos=30&amp;rpt=</a:t>
            </a:r>
            <a:r>
              <a:rPr lang="en-US" sz="2000" dirty="0" err="1" smtClean="0">
                <a:hlinkClick r:id="rId5"/>
              </a:rPr>
              <a:t>simage&amp;lr</a:t>
            </a:r>
            <a:r>
              <a:rPr lang="en-US" sz="2000" dirty="0" smtClean="0">
                <a:hlinkClick r:id="rId5"/>
              </a:rPr>
              <a:t>=51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6"/>
              </a:rPr>
              <a:t>https://yandex.ru/images/search?text=</a:t>
            </a:r>
            <a:r>
              <a:rPr lang="ru-RU" sz="2000" dirty="0" smtClean="0">
                <a:hlinkClick r:id="rId6"/>
              </a:rPr>
              <a:t>синица%20анимация%20на%20прозрачном%20фоне&amp;</a:t>
            </a:r>
            <a:r>
              <a:rPr lang="en-US" sz="2000" dirty="0" err="1" smtClean="0">
                <a:hlinkClick r:id="rId6"/>
              </a:rPr>
              <a:t>img_url</a:t>
            </a:r>
            <a:r>
              <a:rPr lang="en-US" sz="2000" dirty="0" smtClean="0">
                <a:hlinkClick r:id="rId6"/>
              </a:rPr>
              <a:t>=http%3A%2F%2Fimg1.liveinternet.ru%2Fimages%2Fattach%2Fc%2F5%2F88%2F383%2F88383839_0_645ee_b4a9c39d_M.jpg&amp;pos=10&amp;rpt=</a:t>
            </a:r>
            <a:r>
              <a:rPr lang="en-US" sz="2000" dirty="0" err="1" smtClean="0">
                <a:hlinkClick r:id="rId6"/>
              </a:rPr>
              <a:t>simage&amp;lr</a:t>
            </a:r>
            <a:r>
              <a:rPr lang="en-US" sz="2000" dirty="0" smtClean="0">
                <a:hlinkClick r:id="rId6"/>
              </a:rPr>
              <a:t>=51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7"/>
              </a:rPr>
              <a:t>https://yandex.ru/images/search?text=</a:t>
            </a:r>
            <a:r>
              <a:rPr lang="ru-RU" sz="2000" dirty="0">
                <a:hlinkClick r:id="rId7"/>
              </a:rPr>
              <a:t>козленок%20анимация%20на%20прозрачном%20фоне&amp;</a:t>
            </a:r>
            <a:r>
              <a:rPr lang="en-US" sz="2000" dirty="0" err="1" smtClean="0">
                <a:hlinkClick r:id="rId7"/>
              </a:rPr>
              <a:t>noreask</a:t>
            </a:r>
            <a:r>
              <a:rPr lang="en-US" sz="2000" dirty="0" smtClean="0">
                <a:hlinkClick r:id="rId7"/>
              </a:rPr>
              <a:t>=1&amp;img_url=https%3A%2F%2Fmedia.sticker.market%2Fgif%2Fgoat-58de48015fcdc3586f731d17-g.gif&amp;pos=3&amp;rpt=</a:t>
            </a:r>
            <a:r>
              <a:rPr lang="en-US" sz="2000" dirty="0" err="1" smtClean="0">
                <a:hlinkClick r:id="rId7"/>
              </a:rPr>
              <a:t>simage&amp;lr</a:t>
            </a:r>
            <a:r>
              <a:rPr lang="en-US" sz="2000" dirty="0" smtClean="0">
                <a:hlinkClick r:id="rId7"/>
              </a:rPr>
              <a:t>=51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20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97144" cy="6381328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>
                <a:hlinkClick r:id="rId2"/>
              </a:rPr>
              <a:t>https://yandex.ru/images/search?text=</a:t>
            </a:r>
            <a:r>
              <a:rPr lang="ru-RU" sz="2000" dirty="0">
                <a:hlinkClick r:id="rId2"/>
              </a:rPr>
              <a:t>бабочка%20летает%20анимация%20на%20прозрачном%20фоне&amp;</a:t>
            </a:r>
            <a:r>
              <a:rPr lang="en-US" sz="2000" dirty="0" err="1" smtClean="0">
                <a:hlinkClick r:id="rId2"/>
              </a:rPr>
              <a:t>img_url</a:t>
            </a:r>
            <a:r>
              <a:rPr lang="en-US" sz="2000" dirty="0" smtClean="0">
                <a:hlinkClick r:id="rId2"/>
              </a:rPr>
              <a:t>=https%3A%2F%2Fmedia.giphy.com%2Fmedia%2F7BcPn7FGzfcHK%2Fgiphy.gif&amp;pos=5&amp;rpt=</a:t>
            </a:r>
            <a:r>
              <a:rPr lang="en-US" sz="2000" dirty="0" err="1" smtClean="0">
                <a:hlinkClick r:id="rId2"/>
              </a:rPr>
              <a:t>simage&amp;lr</a:t>
            </a:r>
            <a:r>
              <a:rPr lang="en-US" sz="2000" dirty="0" smtClean="0">
                <a:hlinkClick r:id="rId2"/>
              </a:rPr>
              <a:t>=51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3"/>
              </a:rPr>
              <a:t>https://yandex.ru/images/search?text=</a:t>
            </a:r>
            <a:r>
              <a:rPr lang="ru-RU" sz="2000" dirty="0">
                <a:hlinkClick r:id="rId3"/>
              </a:rPr>
              <a:t>бабочка%20анимация%20на%20прозрачном%20фоне&amp;</a:t>
            </a:r>
            <a:r>
              <a:rPr lang="en-US" sz="2000" dirty="0" err="1" smtClean="0">
                <a:hlinkClick r:id="rId3"/>
              </a:rPr>
              <a:t>noreask</a:t>
            </a:r>
            <a:r>
              <a:rPr lang="en-US" sz="2000" dirty="0" smtClean="0">
                <a:hlinkClick r:id="rId3"/>
              </a:rPr>
              <a:t>=1&amp;img_url=https%3A%2F%2Fimg-fotki.yandex.ru%2Fget%2F6819%2F161031371.ab%2F0_105baf_82bdf4c0_L&amp;pos=5&amp;rpt=</a:t>
            </a:r>
            <a:r>
              <a:rPr lang="en-US" sz="2000" dirty="0" err="1" smtClean="0">
                <a:hlinkClick r:id="rId3"/>
              </a:rPr>
              <a:t>simage&amp;lr</a:t>
            </a:r>
            <a:r>
              <a:rPr lang="en-US" sz="2000" dirty="0" smtClean="0">
                <a:hlinkClick r:id="rId3"/>
              </a:rPr>
              <a:t>=51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4"/>
              </a:rPr>
              <a:t>https://yandex.ru/images/search?img_url=https%3A%2F%2Fimg1.picmix.com%2Foutput%2Fstamp%2Fnormal%2F1%2F0%2F7%2F7%2F107701_dd0c8.gif&amp;p=1&amp;text=</a:t>
            </a:r>
            <a:r>
              <a:rPr lang="ru-RU" sz="2000" dirty="0">
                <a:hlinkClick r:id="rId4"/>
              </a:rPr>
              <a:t>бабочка%20анимация%20на%20прозрачном%20фоне&amp;</a:t>
            </a:r>
            <a:r>
              <a:rPr lang="en-US" sz="2000" dirty="0" err="1" smtClean="0">
                <a:hlinkClick r:id="rId4"/>
              </a:rPr>
              <a:t>noreask</a:t>
            </a:r>
            <a:r>
              <a:rPr lang="en-US" sz="2000" dirty="0" smtClean="0">
                <a:hlinkClick r:id="rId4"/>
              </a:rPr>
              <a:t>=1&amp;pos=34&amp;rpt=</a:t>
            </a:r>
            <a:r>
              <a:rPr lang="en-US" sz="2000" dirty="0" err="1" smtClean="0">
                <a:hlinkClick r:id="rId4"/>
              </a:rPr>
              <a:t>simage&amp;lr</a:t>
            </a:r>
            <a:r>
              <a:rPr lang="en-US" sz="2000" dirty="0" smtClean="0">
                <a:hlinkClick r:id="rId4"/>
              </a:rPr>
              <a:t>=51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5"/>
              </a:rPr>
              <a:t>https://yandex.ru/images/search?text=</a:t>
            </a:r>
            <a:r>
              <a:rPr lang="ru-RU" sz="2000" dirty="0">
                <a:hlinkClick r:id="rId5"/>
              </a:rPr>
              <a:t>рыбка%20выпрыгивает%20анимация%20на%20прозрачном%20фоне&amp;</a:t>
            </a:r>
            <a:r>
              <a:rPr lang="en-US" sz="2000" dirty="0" err="1" smtClean="0">
                <a:hlinkClick r:id="rId5"/>
              </a:rPr>
              <a:t>noreask</a:t>
            </a:r>
            <a:r>
              <a:rPr lang="en-US" sz="2000" dirty="0" smtClean="0">
                <a:hlinkClick r:id="rId5"/>
              </a:rPr>
              <a:t>=1&amp;img_url=https%3A%2F%2Fgrinikkos.com%2Fimg%2Fsmailiki%2520ribka%2Fribka123%2Fanim55.gif&amp;pos=0&amp;rpt=</a:t>
            </a:r>
            <a:r>
              <a:rPr lang="en-US" sz="2000" dirty="0" err="1" smtClean="0">
                <a:hlinkClick r:id="rId5"/>
              </a:rPr>
              <a:t>simage&amp;lr</a:t>
            </a:r>
            <a:r>
              <a:rPr lang="en-US" sz="2000" dirty="0" smtClean="0">
                <a:hlinkClick r:id="rId5"/>
              </a:rPr>
              <a:t>=51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6"/>
              </a:rPr>
              <a:t>http://img1.liveinternet.ru/images/attach/c/5/87/61/87061325_preview_3D_Animashki_na_prozrachnom_fone__2_.</a:t>
            </a:r>
            <a:r>
              <a:rPr lang="en-US" sz="2000" dirty="0" smtClean="0">
                <a:hlinkClick r:id="rId6"/>
              </a:rPr>
              <a:t>gif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www.gifki.org/data/media/198/lyagushka-animatsionnaya-kartinka-0534.gif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8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м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5949280"/>
            <a:ext cx="609600" cy="609600"/>
          </a:xfrm>
          <a:prstGeom prst="rect">
            <a:avLst/>
          </a:prstGeom>
        </p:spPr>
      </p:pic>
      <p:pic>
        <p:nvPicPr>
          <p:cNvPr id="2054" name="Picture 6" descr="C:\Users\1\Pictures\748326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26" y="5835973"/>
            <a:ext cx="1735038" cy="8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ifki.org/data/media/198/lyagushka-animatsionnaya-kartinka-053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2609403" cy="20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6"/>
    </mc:Choice>
    <mc:Fallback xmlns="">
      <p:transition spd="slow" advTm="7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Pictures\1851175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" y="5661249"/>
            <a:ext cx="911803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2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6131769"/>
            <a:ext cx="609600" cy="609600"/>
          </a:xfrm>
          <a:prstGeom prst="rect">
            <a:avLst/>
          </a:prstGeom>
        </p:spPr>
      </p:pic>
      <p:pic>
        <p:nvPicPr>
          <p:cNvPr id="2050" name="Picture 2" descr="http://www.gifki.org/data/media/198/lyagushka-animatsionnaya-kartinka-053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4035"/>
            <a:ext cx="2520280" cy="20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ifki.org/data/media/198/lyagushka-animatsionnaya-kartinka-053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2006"/>
            <a:ext cx="2520280" cy="20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ifki.org/data/media/198/lyagushka-animatsionnaya-kartinka-053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76775"/>
            <a:ext cx="2520280" cy="20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0"/>
    </mc:Choice>
    <mc:Fallback xmlns="">
      <p:transition spd="slow" advTm="13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3210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2186036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1923861" cy="22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Pictures\butterfly (520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12477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8050" y="6248400"/>
            <a:ext cx="609600" cy="609600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8544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3"/>
    </mc:Choice>
    <mc:Fallback xmlns="">
      <p:transition spd="slow" advTm="8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53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butterfly (335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2477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Pictures\218603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13879"/>
            <a:ext cx="1937767" cy="22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Pictures\1501801878_1251-zhuravli-letya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81" y="0"/>
            <a:ext cx="295262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Pictures\butterfly (520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87569"/>
            <a:ext cx="12477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5239" y="6157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4"/>
    </mc:Choice>
    <mc:Fallback xmlns="">
      <p:transition spd="slow" advTm="12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2694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cabra-imagem-animada-00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3606091" cy="38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Pictures\39480882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87" y="30878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908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1"/>
    </mc:Choice>
    <mc:Fallback xmlns="">
      <p:transition spd="slow" advTm="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615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1\Pictures\3948088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0" y="-1714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4584" y="6093296"/>
            <a:ext cx="609600" cy="60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>
          <a:xfrm>
            <a:off x="2843808" y="2624225"/>
            <a:ext cx="3333750" cy="333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>
          <a:xfrm>
            <a:off x="5580112" y="3212976"/>
            <a:ext cx="3333750" cy="333375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>
          <a:xfrm>
            <a:off x="179512" y="306434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3"/>
    </mc:Choice>
    <mc:Fallback xmlns="">
      <p:transition spd="slow" advTm="12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2593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218729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796574" cy="23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5949280"/>
            <a:ext cx="609600" cy="609600"/>
          </a:xfrm>
          <a:prstGeom prst="rect">
            <a:avLst/>
          </a:prstGeom>
        </p:spPr>
      </p:pic>
      <p:pic>
        <p:nvPicPr>
          <p:cNvPr id="2054" name="Picture 6" descr="C:\Users\1\Pictures\748326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26" y="5835973"/>
            <a:ext cx="1735038" cy="8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6"/>
    </mc:Choice>
    <mc:Fallback xmlns="">
      <p:transition spd="slow" advTm="7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218729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831540" cy="23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Pictures\1851175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" y="5661249"/>
            <a:ext cx="911803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м2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6131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0"/>
    </mc:Choice>
    <mc:Fallback xmlns="">
      <p:transition spd="slow" advTm="13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3210" objId="4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34</Words>
  <Application>Microsoft Office PowerPoint</Application>
  <PresentationFormat>Экран (4:3)</PresentationFormat>
  <Paragraphs>9</Paragraphs>
  <Slides>16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ВЕСЁЛАЯ 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 !</vt:lpstr>
      <vt:lpstr>Использованные интернет – ресурсы:  http://kartinki.info/uploads/posts/2016-06/1464858994_1940.gif  http://www.playcast.ru/?module=file_info&amp;viewType=1&amp;workId=18258373&amp;userId=498008 http://img1.liveinternet.ru/images/attach/c/0/43/764/43764726_1331003qy6gbvci66.gif  https://yandex.ru/images/search?p=1&amp;text=утка%20плывет%20анимация%20на%20прозрачном%20фоне&amp;img_url=https%3A%2F%2Fwww.spectrain.co.uk%2Fwp-content%2Fuploads%2F2011%2F07%2Fbirds.gif&amp;pos=30&amp;rpt=simage&amp;lr=51  https://yandex.ru/images/search?text=синица%20анимация%20на%20прозрачном%20фоне&amp;img_url=http%3A%2F%2Fimg1.liveinternet.ru%2Fimages%2Fattach%2Fc%2F5%2F88%2F383%2F88383839_0_645ee_b4a9c39d_M.jpg&amp;pos=10&amp;rpt=simage&amp;lr=51  https://yandex.ru/images/search?text=козленок%20анимация%20на%20прозрачном%20фоне&amp;noreask=1&amp;img_url=https%3A%2F%2Fmedia.sticker.market%2Fgif%2Fgoat-58de48015fcdc3586f731d17-g.gif&amp;pos=3&amp;rpt=simage&amp;lr=51 </vt:lpstr>
      <vt:lpstr>https://yandex.ru/images/search?text=бабочка%20летает%20анимация%20на%20прозрачном%20фоне&amp;img_url=https%3A%2F%2Fmedia.giphy.com%2Fmedia%2F7BcPn7FGzfcHK%2Fgiphy.gif&amp;pos=5&amp;rpt=simage&amp;lr=51  https://yandex.ru/images/search?text=бабочка%20анимация%20на%20прозрачном%20фоне&amp;noreask=1&amp;img_url=https%3A%2F%2Fimg-fotki.yandex.ru%2Fget%2F6819%2F161031371.ab%2F0_105baf_82bdf4c0_L&amp;pos=5&amp;rpt=simage&amp;lr=51  https://yandex.ru/images/search?img_url=https%3A%2F%2Fimg1.picmix.com%2Foutput%2Fstamp%2Fnormal%2F1%2F0%2F7%2F7%2F107701_dd0c8.gif&amp;p=1&amp;text=бабочка%20анимация%20на%20прозрачном%20фоне&amp;noreask=1&amp;pos=34&amp;rpt=simage&amp;lr=51  https://yandex.ru/images/search?text=рыбка%20выпрыгивает%20анимация%20на%20прозрачном%20фоне&amp;noreask=1&amp;img_url=https%3A%2F%2Fgrinikkos.com%2Fimg%2Fsmailiki%2520ribka%2Fribka123%2Fanim55.gif&amp;pos=0&amp;rpt=simage&amp;lr=51  http://img1.liveinternet.ru/images/attach/c/5/87/61/87061325_preview_3D_Animashki_na_prozrachnom_fone__2_.gif  http://www.gifki.org/data/media/198/lyagushka-animatsionnaya-kartinka-0534.gif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Наталья</cp:lastModifiedBy>
  <cp:revision>37</cp:revision>
  <dcterms:created xsi:type="dcterms:W3CDTF">2017-11-12T10:19:19Z</dcterms:created>
  <dcterms:modified xsi:type="dcterms:W3CDTF">2017-11-22T10:25:48Z</dcterms:modified>
</cp:coreProperties>
</file>