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78" autoAdjust="0"/>
  </p:normalViewPr>
  <p:slideViewPr>
    <p:cSldViewPr>
      <p:cViewPr>
        <p:scale>
          <a:sx n="94" d="100"/>
          <a:sy n="94" d="100"/>
        </p:scale>
        <p:origin x="-11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5410-E090-491B-8530-C81BFB8CA4B5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676DF-90B9-4E90-A659-16EE58CC6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76DF-90B9-4E90-A659-16EE58CC6C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55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3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5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8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71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3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4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4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C6C5-F0C4-43B6-8C36-0D415664F63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20EA-E5B6-4F2D-9695-1DC43B066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9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106" y="1556792"/>
            <a:ext cx="8208912" cy="4824536"/>
          </a:xfr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Зимние </a:t>
            </a:r>
            <a:br>
              <a:rPr lang="ru-RU" sz="73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73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виды </a:t>
            </a:r>
            <a:r>
              <a:rPr lang="ru-RU" sz="73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спорта</a:t>
            </a:r>
            <a:r>
              <a:rPr lang="ru-RU" sz="73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73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67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anose="02020603050405020304" pitchFamily="18" charset="0"/>
              </a:rPr>
              <a:t/>
            </a:r>
            <a:br>
              <a:rPr lang="ru-RU" sz="67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/>
            </a:r>
            <a:br>
              <a:rPr lang="ru-RU" b="1" dirty="0" smtClean="0"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Инструктор по физической культуре </a:t>
            </a:r>
            <a:br>
              <a:rPr lang="ru-RU" sz="2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Косица Наталья </a:t>
            </a:r>
            <a:r>
              <a:rPr lang="ru-RU" sz="2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Сергеевна</a:t>
            </a:r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126" y="404664"/>
            <a:ext cx="8640960" cy="1728192"/>
          </a:xfrm>
        </p:spPr>
        <p:txBody>
          <a:bodyPr>
            <a:norm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государственное бюджетное общеобразовательное   учреждение  Самарской области 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средняя общеобразовательная школа №1 «Образовательный центр» 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имени 21 армии Вооруженных сил СССР  п.г.т. Стройкерамика   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муниципального района Волжский Самарской области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структурное подразделение «Детский сад «Солнышко»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AutoShape 2" descr="https://avatars.mds.yandex.net/get-pdb/879261/a12383de-b3e9-47c0-bba8-f70bd201f17d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олнышко\Downloads\50c7130adcc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266359"/>
            <a:ext cx="1835696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олнышко\Desktop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293096"/>
            <a:ext cx="1808959" cy="18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49280"/>
            <a:ext cx="8517632" cy="3600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Х</a:t>
            </a:r>
            <a:r>
              <a:rPr lang="ru-RU" sz="2800" b="1" dirty="0">
                <a:solidFill>
                  <a:schemeClr val="bg1"/>
                </a:solidFill>
              </a:rPr>
              <a:t>оккей -</a:t>
            </a:r>
            <a:r>
              <a:rPr lang="ru-RU" sz="2400" dirty="0">
                <a:solidFill>
                  <a:schemeClr val="bg1"/>
                </a:solidFill>
              </a:rPr>
              <a:t>командная спортивная игра на льду,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заключающаяся в противоборстве двух команд на коньках, которые, передавая шайбу клюшками, стремятся забросить её наибольшее количество раз в ворота </a:t>
            </a:r>
            <a:r>
              <a:rPr lang="ru-RU" sz="2400" dirty="0" smtClean="0">
                <a:solidFill>
                  <a:schemeClr val="bg1"/>
                </a:solidFill>
              </a:rPr>
              <a:t>соперника.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Users\1\Downloads\886449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45" y="224945"/>
            <a:ext cx="7741353" cy="51845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60" y="55172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</a:t>
            </a:r>
            <a:r>
              <a:rPr lang="ru-RU" sz="2800" b="1" dirty="0">
                <a:solidFill>
                  <a:schemeClr val="bg1"/>
                </a:solidFill>
              </a:rPr>
              <a:t>ёрлинг -  </a:t>
            </a:r>
            <a:r>
              <a:rPr lang="ru-RU" sz="2700" dirty="0" smtClean="0">
                <a:solidFill>
                  <a:schemeClr val="bg1"/>
                </a:solidFill>
              </a:rPr>
              <a:t>командная игра в которой задача игроков </a:t>
            </a:r>
            <a:r>
              <a:rPr lang="ru-RU" sz="2700" dirty="0">
                <a:solidFill>
                  <a:schemeClr val="bg1"/>
                </a:solidFill>
              </a:rPr>
              <a:t>запуская поочередно в сторону мишени по льду свои камни вытолкнуть камни соперников</a:t>
            </a:r>
          </a:p>
        </p:txBody>
      </p:sp>
      <p:pic>
        <p:nvPicPr>
          <p:cNvPr id="10242" name="Picture 2" descr="C:\Users\1\Downloads\1545120619_3cf997faea7c3e9b8e54bfa91605dc1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538" y="260648"/>
            <a:ext cx="7714844" cy="52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 smtClean="0">
                <a:solidFill>
                  <a:schemeClr val="bg1"/>
                </a:solidFill>
              </a:rPr>
              <a:t>Лыжный </a:t>
            </a:r>
            <a:r>
              <a:rPr lang="ru-RU" sz="3100" b="1" dirty="0">
                <a:solidFill>
                  <a:schemeClr val="bg1"/>
                </a:solidFill>
              </a:rPr>
              <a:t>спорт </a:t>
            </a:r>
            <a:r>
              <a:rPr lang="ru-RU" sz="2700" dirty="0">
                <a:solidFill>
                  <a:schemeClr val="bg1"/>
                </a:solidFill>
              </a:rPr>
              <a:t>-  бег на лыжах на различные дистанции</a:t>
            </a:r>
          </a:p>
        </p:txBody>
      </p:sp>
      <p:pic>
        <p:nvPicPr>
          <p:cNvPr id="1026" name="Picture 2" descr="C:\Users\1\Downloads\47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330" y="332656"/>
            <a:ext cx="7704856" cy="52481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Прыжки </a:t>
            </a:r>
            <a:r>
              <a:rPr lang="ru-RU" sz="2800" b="1" dirty="0">
                <a:solidFill>
                  <a:schemeClr val="bg1"/>
                </a:solidFill>
              </a:rPr>
              <a:t>на лыжах с трамплина  </a:t>
            </a:r>
            <a:r>
              <a:rPr lang="ru-RU" sz="2400" dirty="0">
                <a:solidFill>
                  <a:schemeClr val="bg1"/>
                </a:solidFill>
              </a:rPr>
              <a:t>- вид спорта, включающий прыжки на лыжах со специально оборудованных трамплинов</a:t>
            </a:r>
          </a:p>
        </p:txBody>
      </p:sp>
      <p:pic>
        <p:nvPicPr>
          <p:cNvPr id="2050" name="Picture 2" descr="C:\Users\1\Downloads\Nordic+Combined+Winter+Olympics+Day+11+lZy4Wq3nb55x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82886"/>
            <a:ext cx="7714844" cy="52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</a:rPr>
              <a:t>Горнолыжный спорт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sz="2700" dirty="0" smtClean="0">
                <a:solidFill>
                  <a:schemeClr val="bg1"/>
                </a:solidFill>
              </a:rPr>
              <a:t>спуск </a:t>
            </a:r>
            <a:r>
              <a:rPr lang="ru-RU" sz="2700" dirty="0">
                <a:solidFill>
                  <a:schemeClr val="bg1"/>
                </a:solidFill>
              </a:rPr>
              <a:t>с покрытых снегом склонов на специальных лыжах</a:t>
            </a:r>
          </a:p>
        </p:txBody>
      </p:sp>
      <p:pic>
        <p:nvPicPr>
          <p:cNvPr id="4098" name="Picture 2" descr="C:\Users\1\Downloads\0_c5f0f_6aadd7f5_xx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50885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31" y="5589240"/>
            <a:ext cx="8229600" cy="99898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Фристайл</a:t>
            </a:r>
            <a:r>
              <a:rPr lang="ru-RU" sz="2400" dirty="0">
                <a:solidFill>
                  <a:schemeClr val="bg1"/>
                </a:solidFill>
              </a:rPr>
              <a:t> - смесь горных лыж и </a:t>
            </a:r>
            <a:r>
              <a:rPr lang="ru-RU" sz="2400" dirty="0" smtClean="0">
                <a:solidFill>
                  <a:schemeClr val="bg1"/>
                </a:solidFill>
              </a:rPr>
              <a:t>акробатики, включает в себя несколько направлений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Downloads\0ce08ada2104c4f079267c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490" y="398055"/>
            <a:ext cx="7721863" cy="52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352928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Сноуборд</a:t>
            </a:r>
            <a:r>
              <a:rPr lang="ru-RU" sz="2400" dirty="0">
                <a:solidFill>
                  <a:schemeClr val="bg1"/>
                </a:solidFill>
              </a:rPr>
              <a:t> - </a:t>
            </a:r>
            <a:r>
              <a:rPr lang="ru-RU" sz="2400" dirty="0" smtClean="0">
                <a:solidFill>
                  <a:schemeClr val="bg1"/>
                </a:solidFill>
              </a:rPr>
              <a:t>спуск </a:t>
            </a:r>
            <a:r>
              <a:rPr lang="ru-RU" sz="2400" dirty="0">
                <a:solidFill>
                  <a:schemeClr val="bg1"/>
                </a:solidFill>
              </a:rPr>
              <a:t>с заснеженных склонов и гор на специальном снаряде — </a:t>
            </a:r>
            <a:r>
              <a:rPr lang="ru-RU" sz="2400" dirty="0" smtClean="0">
                <a:solidFill>
                  <a:schemeClr val="bg1"/>
                </a:solidFill>
              </a:rPr>
              <a:t>сноуборде (одной широкой лыже)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1\Downloads\block_246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7" y="279616"/>
            <a:ext cx="7713174" cy="52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47154"/>
            <a:ext cx="8136904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Биатлон</a:t>
            </a:r>
            <a:r>
              <a:rPr lang="ru-RU" sz="2400" dirty="0" smtClean="0">
                <a:solidFill>
                  <a:schemeClr val="bg1"/>
                </a:solidFill>
              </a:rPr>
              <a:t> – </a:t>
            </a:r>
            <a:r>
              <a:rPr lang="ru-RU" sz="2400" dirty="0">
                <a:solidFill>
                  <a:schemeClr val="bg1"/>
                </a:solidFill>
              </a:rPr>
              <a:t>вид спорта, сочетающий лыжные гонки со стрельбой из винтовки</a:t>
            </a:r>
          </a:p>
        </p:txBody>
      </p:sp>
      <p:pic>
        <p:nvPicPr>
          <p:cNvPr id="7170" name="Picture 2" descr="C:\Users\1\Downloads\31147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664" y="385410"/>
            <a:ext cx="7760644" cy="5184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86821" y="332656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hlinkClick r:id="rId2" action="ppaction://hlinksldjump"/>
              </a:rPr>
              <a:t>Санный спорт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408" y="1239242"/>
            <a:ext cx="41044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3" action="ppaction://hlinksldjump"/>
              </a:rPr>
              <a:t>Скелетон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08" y="2258329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7705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08" y="3982717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26" y="4869160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08" y="5908932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08371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945" y="2246025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079" y="3082566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431" y="3982717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12" y="4938396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993" y="5894075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46932" y="2396321"/>
            <a:ext cx="407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hlinkClick r:id="rId6" action="ppaction://hlinksldjump"/>
              </a:rPr>
              <a:t>Б</a:t>
            </a:r>
            <a:r>
              <a:rPr lang="ru-RU" sz="2400" b="1" dirty="0" smtClean="0">
                <a:hlinkClick r:id="rId6" action="ppaction://hlinksldjump"/>
              </a:rPr>
              <a:t>обслей</a:t>
            </a:r>
            <a:endParaRPr lang="ru-RU" sz="24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960" y="1208371"/>
            <a:ext cx="4127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26" y="3082566"/>
            <a:ext cx="4133446" cy="6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hlinkClick r:id="rId8" action="ppaction://hlinksldjump"/>
          </p:cNvPr>
          <p:cNvSpPr txBox="1"/>
          <p:nvPr/>
        </p:nvSpPr>
        <p:spPr>
          <a:xfrm>
            <a:off x="319126" y="3186695"/>
            <a:ext cx="407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hlinkClick r:id="rId8" action="ppaction://hlinksldjump"/>
              </a:rPr>
              <a:t>Конькобежный спорт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441" y="4086846"/>
            <a:ext cx="404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hlinkClick r:id="rId9" action="ppaction://hlinksldjump"/>
              </a:rPr>
              <a:t>Шорт - трек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879" y="4938396"/>
            <a:ext cx="393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10" action="ppaction://hlinksldjump"/>
              </a:rPr>
              <a:t>Фигурное катание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822" y="6021288"/>
            <a:ext cx="406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11" action="ppaction://hlinksldjump"/>
              </a:rPr>
              <a:t>Хоккей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hlinkClick r:id="rId12" action="ppaction://hlinksldjump"/>
          </p:cNvPr>
          <p:cNvSpPr txBox="1"/>
          <p:nvPr/>
        </p:nvSpPr>
        <p:spPr>
          <a:xfrm>
            <a:off x="4712212" y="441983"/>
            <a:ext cx="4101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hlinkClick r:id="rId12" action="ppaction://hlinksldjump"/>
              </a:rPr>
              <a:t>Кёрлинг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6149" y="1332445"/>
            <a:ext cx="399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13" action="ppaction://hlinksldjump"/>
              </a:rPr>
              <a:t>Лыжный 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hlinkClick r:id="rId14" action="ppaction://hlinksldjump"/>
          </p:cNvPr>
          <p:cNvSpPr txBox="1"/>
          <p:nvPr/>
        </p:nvSpPr>
        <p:spPr>
          <a:xfrm>
            <a:off x="4799231" y="2396320"/>
            <a:ext cx="395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hlinkClick r:id="rId14" action="ppaction://hlinksldjump"/>
              </a:rPr>
              <a:t>Прыжки с трамплина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TextBox 37">
            <a:hlinkClick r:id="rId15" action="ppaction://hlinksldjump"/>
          </p:cNvPr>
          <p:cNvSpPr txBox="1"/>
          <p:nvPr/>
        </p:nvSpPr>
        <p:spPr>
          <a:xfrm>
            <a:off x="4860032" y="3186694"/>
            <a:ext cx="398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hlinkClick r:id="rId16" action="ppaction://hlinksldjump"/>
              </a:rPr>
              <a:t>Биатлон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Box 38">
            <a:hlinkClick r:id="rId15" action="ppaction://hlinksldjump"/>
          </p:cNvPr>
          <p:cNvSpPr txBox="1"/>
          <p:nvPr/>
        </p:nvSpPr>
        <p:spPr>
          <a:xfrm>
            <a:off x="4799231" y="4086846"/>
            <a:ext cx="406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hlinkClick r:id="rId15" action="ppaction://hlinksldjump"/>
              </a:rPr>
              <a:t>Горнолыжный спорт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48363" y="5042525"/>
            <a:ext cx="394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17" action="ppaction://hlinksldjump"/>
              </a:rPr>
              <a:t>Фристайл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hlinkClick r:id="rId18" action="ppaction://hlinksldjump"/>
          </p:cNvPr>
          <p:cNvSpPr txBox="1"/>
          <p:nvPr/>
        </p:nvSpPr>
        <p:spPr>
          <a:xfrm>
            <a:off x="4729999" y="5961462"/>
            <a:ext cx="402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hlinkClick r:id="rId18" action="ppaction://hlinksldjump"/>
              </a:rPr>
              <a:t>Сноуборд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</a:rPr>
              <a:t>анный спорт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– участники соревнуются  в скоростном спуске по специальным трассам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1\Downloads\са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04" y="268571"/>
            <a:ext cx="7740000" cy="52674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21925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Скелетон – </a:t>
            </a:r>
            <a:r>
              <a:rPr lang="ru-RU" sz="2400" dirty="0">
                <a:solidFill>
                  <a:schemeClr val="bg1"/>
                </a:solidFill>
              </a:rPr>
              <a:t>спортсмен спускается по ледяному желобу на </a:t>
            </a:r>
            <a:r>
              <a:rPr lang="ru-RU" sz="2400" dirty="0" err="1">
                <a:solidFill>
                  <a:schemeClr val="bg1"/>
                </a:solidFill>
              </a:rPr>
              <a:t>двухполозных</a:t>
            </a:r>
            <a:r>
              <a:rPr lang="ru-RU" sz="2400" dirty="0">
                <a:solidFill>
                  <a:schemeClr val="bg1"/>
                </a:solidFill>
              </a:rPr>
              <a:t> санях вниз головой </a:t>
            </a:r>
          </a:p>
        </p:txBody>
      </p:sp>
      <p:pic>
        <p:nvPicPr>
          <p:cNvPr id="4100" name="Picture 4" descr="C:\Users\1\Downloads\cf137bd53543d829851a8e1aba1a423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7812000" cy="52412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19256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</a:t>
            </a:r>
            <a:r>
              <a:rPr lang="ru-RU" sz="2800" b="1" dirty="0">
                <a:solidFill>
                  <a:schemeClr val="bg1"/>
                </a:solidFill>
              </a:rPr>
              <a:t>обслей</a:t>
            </a:r>
            <a:r>
              <a:rPr lang="ru-RU" sz="2400" b="1" dirty="0">
                <a:solidFill>
                  <a:schemeClr val="bg1"/>
                </a:solidFill>
              </a:rPr>
              <a:t> - </a:t>
            </a:r>
            <a:r>
              <a:rPr lang="ru-RU" sz="2400" dirty="0" smtClean="0">
                <a:solidFill>
                  <a:schemeClr val="bg1"/>
                </a:solidFill>
              </a:rPr>
              <a:t>представляет </a:t>
            </a:r>
            <a:r>
              <a:rPr lang="ru-RU" sz="2400" dirty="0">
                <a:solidFill>
                  <a:schemeClr val="bg1"/>
                </a:solidFill>
              </a:rPr>
              <a:t>собой скоростной спуск с гор по специально оборудованным ледовым трассам на управляемых санях — бобах </a:t>
            </a:r>
          </a:p>
        </p:txBody>
      </p:sp>
      <p:pic>
        <p:nvPicPr>
          <p:cNvPr id="5124" name="Picture 4" descr="C:\Users\1\Downloads\p01pn4j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26190"/>
            <a:ext cx="7762056" cy="52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15212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с</a:t>
            </a:r>
            <a:r>
              <a:rPr lang="ru-RU" sz="4800" dirty="0" smtClean="0">
                <a:solidFill>
                  <a:schemeClr val="bg1"/>
                </a:solidFill>
              </a:rPr>
              <a:t>анные трассы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1\Downloads\tyimg-si-588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51845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25244"/>
            <a:ext cx="7992888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</a:rPr>
              <a:t>онькобежный </a:t>
            </a:r>
            <a:r>
              <a:rPr lang="ru-RU" sz="2800" b="1" dirty="0">
                <a:solidFill>
                  <a:schemeClr val="bg1"/>
                </a:solidFill>
              </a:rPr>
              <a:t>спорт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ru-RU" sz="2400" dirty="0">
                <a:solidFill>
                  <a:schemeClr val="bg1"/>
                </a:solidFill>
              </a:rPr>
              <a:t>вид спорта, в котором необходимо как можно быстрее на коньках преодолевать определённую дистанцию на льду по </a:t>
            </a:r>
            <a:r>
              <a:rPr lang="ru-RU" sz="2400" dirty="0" smtClean="0">
                <a:solidFill>
                  <a:schemeClr val="bg1"/>
                </a:solidFill>
              </a:rPr>
              <a:t>замкнутому кругу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1\Downloads\Speed+Skating+Day+6+_DIfCG51OMR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39" y="246294"/>
            <a:ext cx="7776864" cy="52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Ш</a:t>
            </a:r>
            <a:r>
              <a:rPr lang="ru-RU" sz="3100" b="1" dirty="0" smtClean="0">
                <a:solidFill>
                  <a:schemeClr val="bg1"/>
                </a:solidFill>
              </a:rPr>
              <a:t>орт – трек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dirty="0" smtClean="0">
                <a:solidFill>
                  <a:schemeClr val="bg1"/>
                </a:solidFill>
              </a:rPr>
              <a:t>разновидность конькобежного спорта (замкнутый круг меньше чем в классическом конькобежном спорте)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1\Downloads\шорттре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52" y="260648"/>
            <a:ext cx="7704856" cy="52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</a:t>
            </a:r>
            <a:r>
              <a:rPr lang="ru-RU" sz="2800" b="1" dirty="0" smtClean="0">
                <a:solidFill>
                  <a:schemeClr val="bg1"/>
                </a:solidFill>
              </a:rPr>
              <a:t>игурное </a:t>
            </a:r>
            <a:r>
              <a:rPr lang="ru-RU" sz="2800" b="1" dirty="0">
                <a:solidFill>
                  <a:schemeClr val="bg1"/>
                </a:solidFill>
              </a:rPr>
              <a:t>катание - </a:t>
            </a:r>
            <a:r>
              <a:rPr lang="ru-RU" sz="2800" dirty="0">
                <a:solidFill>
                  <a:schemeClr val="bg1"/>
                </a:solidFill>
              </a:rPr>
              <a:t>передвижение спортсмена или пары спортсменов на коньках по льду с выполнением различных элементов под музыку</a:t>
            </a:r>
          </a:p>
        </p:txBody>
      </p:sp>
      <p:pic>
        <p:nvPicPr>
          <p:cNvPr id="9220" name="Picture 4" descr="C:\Users\1\Downloads\м1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52369"/>
            <a:ext cx="7757595" cy="522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116952" y="6165304"/>
            <a:ext cx="835179" cy="576064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295</Words>
  <Application>Microsoft Office PowerPoint</Application>
  <PresentationFormat>Экран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Зимние  виды спорта   Инструктор по физической культуре  Косица Наталья Сергеевна</vt:lpstr>
      <vt:lpstr>Презентация PowerPoint</vt:lpstr>
      <vt:lpstr>санный спорт – участники соревнуются  в скоростном спуске по специальным трассам</vt:lpstr>
      <vt:lpstr>Скелетон – спортсмен спускается по ледяному желобу на двухполозных санях вниз головой </vt:lpstr>
      <vt:lpstr>Бобслей - представляет собой скоростной спуск с гор по специально оборудованным ледовым трассам на управляемых санях — бобах </vt:lpstr>
      <vt:lpstr>санные трассы</vt:lpstr>
      <vt:lpstr>Конькобежный спорт - вид спорта, в котором необходимо как можно быстрее на коньках преодолевать определённую дистанцию на льду по замкнутому кругу</vt:lpstr>
      <vt:lpstr>Шорт – трек – разновидность конькобежного спорта (замкнутый круг меньше чем в классическом конькобежном спорте)</vt:lpstr>
      <vt:lpstr>Фигурное катание - передвижение спортсмена или пары спортсменов на коньках по льду с выполнением различных элементов под музыку</vt:lpstr>
      <vt:lpstr>Хоккей -командная спортивная игра на льду, заключающаяся в противоборстве двух команд на коньках, которые, передавая шайбу клюшками, стремятся забросить её наибольшее количество раз в ворота соперника.</vt:lpstr>
      <vt:lpstr>Кёрлинг -  командная игра в которой задача игроков запуская поочередно в сторону мишени по льду свои камни вытолкнуть камни соперников</vt:lpstr>
      <vt:lpstr> Лыжный спорт -  бег на лыжах на различные дистанции</vt:lpstr>
      <vt:lpstr>Прыжки на лыжах с трамплина  - вид спорта, включающий прыжки на лыжах со специально оборудованных трамплинов</vt:lpstr>
      <vt:lpstr> Горнолыжный спорт - спуск с покрытых снегом склонов на специальных лыжах</vt:lpstr>
      <vt:lpstr>Фристайл - смесь горных лыж и акробатики, включает в себя несколько направлений</vt:lpstr>
      <vt:lpstr>Сноуборд - спуск с заснеженных склонов и гор на специальном снаряде — сноуборде (одной широкой лыже)</vt:lpstr>
      <vt:lpstr>Биатлон – вид спорта, сочетающий лыжные гонки со стрельбой из винтовки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   Инструктор по физической культуре высшей квалификационной категории Косица Наталья Сергеевна 2019</dc:title>
  <dc:creator>Наташа</dc:creator>
  <cp:lastModifiedBy>Солнышко</cp:lastModifiedBy>
  <cp:revision>43</cp:revision>
  <dcterms:created xsi:type="dcterms:W3CDTF">2019-11-23T08:55:44Z</dcterms:created>
  <dcterms:modified xsi:type="dcterms:W3CDTF">2020-02-17T04:46:13Z</dcterms:modified>
</cp:coreProperties>
</file>