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3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9A0533-F920-4D96-9154-E6E37F722D8F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EC481E-D305-4D3C-8C1C-733B7A9568A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6633"/>
            <a:ext cx="8352928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Самарской области </a:t>
            </a:r>
            <a:endParaRPr lang="ru-RU" sz="1200" b="1" cap="all" dirty="0" smtClean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cap="all" dirty="0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школа №1 «Образовательный центр» </a:t>
            </a:r>
            <a:b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1200" b="1" cap="all" dirty="0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армии Вооруженных сил СССР  п.г.т. Стройкерамика </a:t>
            </a:r>
            <a:endParaRPr lang="ru-RU" sz="1200" b="1" cap="all" dirty="0" smtClean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cap="all" dirty="0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Волжский Самарской области </a:t>
            </a:r>
            <a:b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«Солнышко</a:t>
            </a:r>
            <a:r>
              <a:rPr lang="ru-RU" sz="1200" b="1" cap="all" dirty="0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cap="all" dirty="0" smtClean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</a:t>
            </a:r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вид спорта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физической культуре</a:t>
            </a:r>
          </a:p>
          <a:p>
            <a:pPr algn="ctr"/>
            <a:r>
              <a:rPr lang="ru-RU" sz="1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Косица Наталья Сергеевна</a:t>
            </a:r>
            <a:r>
              <a:rPr lang="ru-RU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олнышко\Downloads\Wikinews_Spor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12" y="3425255"/>
            <a:ext cx="4644008" cy="24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50405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ВЕЛОСИПЕДНЫЙ СПОРТ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1.bp.blogspot.com/-yCMEzvE1eJM/Ux5kKo4-uwI/AAAAAAAAKhM/gPRPrQdgLsg/s1600/bike0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1733" y1="58306" x2="91733" y2="58306"/>
                        <a14:foregroundMark x1="87467" y1="61401" x2="87467" y2="61401"/>
                        <a14:foregroundMark x1="87467" y1="61401" x2="87467" y2="61401"/>
                        <a14:foregroundMark x1="80933" y1="64495" x2="80933" y2="64495"/>
                        <a14:foregroundMark x1="80933" y1="64495" x2="80933" y2="64495"/>
                        <a14:foregroundMark x1="79867" y1="60912" x2="79867" y2="60912"/>
                        <a14:foregroundMark x1="79867" y1="59446" x2="79867" y2="59446"/>
                        <a14:foregroundMark x1="78400" y1="54723" x2="78400" y2="54723"/>
                        <a14:foregroundMark x1="16133" y1="71824" x2="16133" y2="71824"/>
                        <a14:foregroundMark x1="11333" y1="67264" x2="11333" y2="67264"/>
                        <a14:foregroundMark x1="13333" y1="59772" x2="13333" y2="59772"/>
                        <a14:foregroundMark x1="15600" y1="58632" x2="16667" y2="58632"/>
                        <a14:foregroundMark x1="18933" y1="57818" x2="20933" y2="57818"/>
                        <a14:foregroundMark x1="22533" y1="57818" x2="24800" y2="58306"/>
                        <a14:foregroundMark x1="29067" y1="58632" x2="29067" y2="58632"/>
                        <a14:foregroundMark x1="29333" y1="59446" x2="29333" y2="59446"/>
                        <a14:foregroundMark x1="29333" y1="59446" x2="29333" y2="59446"/>
                        <a14:foregroundMark x1="29333" y1="59446" x2="29867" y2="60586"/>
                        <a14:foregroundMark x1="30667" y1="61401" x2="31600" y2="63681"/>
                        <a14:foregroundMark x1="21200" y1="88274" x2="21200" y2="88274"/>
                        <a14:foregroundMark x1="21200" y1="88274" x2="21200" y2="88274"/>
                        <a14:foregroundMark x1="18667" y1="85505" x2="17867" y2="84691"/>
                        <a14:foregroundMark x1="17467" y1="83225" x2="17467" y2="83225"/>
                        <a14:foregroundMark x1="16133" y1="81596" x2="16133" y2="81596"/>
                        <a14:foregroundMark x1="15600" y1="80782" x2="15600" y2="80782"/>
                        <a14:foregroundMark x1="14400" y1="77362" x2="13067" y2="77362"/>
                        <a14:foregroundMark x1="28267" y1="81270" x2="28267" y2="81270"/>
                        <a14:foregroundMark x1="28133" y1="80456" x2="28133" y2="80456"/>
                        <a14:foregroundMark x1="80400" y1="77687" x2="78400" y2="79642"/>
                        <a14:foregroundMark x1="77333" y1="80782" x2="77333" y2="80782"/>
                        <a14:foregroundMark x1="71200" y1="81596" x2="71200" y2="81596"/>
                        <a14:foregroundMark x1="70533" y1="78502" x2="68667" y2="78176"/>
                        <a14:foregroundMark x1="68667" y1="71824" x2="68667" y2="71824"/>
                        <a14:foregroundMark x1="68133" y1="68730" x2="68133" y2="68730"/>
                        <a14:foregroundMark x1="68133" y1="67590" x2="68133" y2="67590"/>
                        <a14:foregroundMark x1="79333" y1="69218" x2="79333" y2="69218"/>
                        <a14:foregroundMark x1="76267" y1="58632" x2="76267" y2="58632"/>
                        <a14:foregroundMark x1="76267" y1="58632" x2="76267" y2="5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0" y="241113"/>
            <a:ext cx="4573827" cy="29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bsmi.ru/upload/iblock/411/41142085cbac5a91915cb39c90bafe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5267615" cy="30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t4wG1z1Akyg/XIkLo_rMN3I/AAAAAAAAFQU/khbVmG0usPwwcpOG4WOk3nlU3mgU0B9vgCLcBGAs/s1600/10582289e98a98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492896"/>
            <a:ext cx="4535065" cy="40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vepik.com/element/40125/6599.png_86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302" y1="46512" x2="79302" y2="46512"/>
                        <a14:foregroundMark x1="42791" y1="20233" x2="42791" y2="20233"/>
                        <a14:foregroundMark x1="38605" y1="11395" x2="38605" y2="11395"/>
                        <a14:foregroundMark x1="48837" y1="6395" x2="48837" y2="6395"/>
                        <a14:foregroundMark x1="49186" y1="5698" x2="49186" y2="5698"/>
                        <a14:foregroundMark x1="32558" y1="54651" x2="32558" y2="54651"/>
                        <a14:foregroundMark x1="31163" y1="57093" x2="31163" y2="57093"/>
                        <a14:foregroundMark x1="28256" y1="58140" x2="28256" y2="58140"/>
                        <a14:foregroundMark x1="33256" y1="57093" x2="33256" y2="57093"/>
                        <a14:foregroundMark x1="65465" y1="90814" x2="65465" y2="90814"/>
                        <a14:foregroundMark x1="64767" y1="92558" x2="64767" y2="92558"/>
                        <a14:foregroundMark x1="64419" y1="92558" x2="64419" y2="92558"/>
                        <a14:foregroundMark x1="60581" y1="93256" x2="60581" y2="93256"/>
                        <a14:foregroundMark x1="60581" y1="93256" x2="60581" y2="93256"/>
                        <a14:foregroundMark x1="94186" y1="85814" x2="94186" y2="85814"/>
                        <a14:foregroundMark x1="94535" y1="85116" x2="94535" y2="85116"/>
                        <a14:foregroundMark x1="95581" y1="84070" x2="96744" y2="84767"/>
                        <a14:foregroundMark x1="97093" y1="85814" x2="97093" y2="85814"/>
                        <a14:foregroundMark x1="97442" y1="86512" x2="97442" y2="8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09497" cy="39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7900" y="4037137"/>
            <a:ext cx="44209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ТЕНИС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2221" y="2967335"/>
            <a:ext cx="51995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istockphoto.com/vectors/set-of-orange-and-gray-hockey-illustrations-vector-id148405938?k=6&amp;m=148405938&amp;s=612x612&amp;w=0&amp;h=fwmLBDnqaUhU6vdTUxQVR7oi8oKY3Nk7EOL-VFmiOTw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510" y1="19202" x2="24510" y2="19202"/>
                        <a14:foregroundMark x1="83660" y1="68251" x2="83660" y2="68251"/>
                        <a14:foregroundMark x1="36765" y1="85171" x2="36765" y2="85171"/>
                        <a14:foregroundMark x1="27288" y1="92966" x2="27288" y2="92966"/>
                        <a14:foregroundMark x1="27288" y1="92966" x2="27288" y2="92966"/>
                        <a14:foregroundMark x1="25490" y1="92966" x2="25490" y2="92966"/>
                        <a14:foregroundMark x1="24510" y1="92966" x2="24510" y2="92966"/>
                        <a14:foregroundMark x1="52614" y1="88023" x2="52614" y2="88023"/>
                        <a14:foregroundMark x1="3431" y1="3612" x2="3431" y2="3612"/>
                        <a14:foregroundMark x1="56209" y1="9316" x2="56209" y2="9316"/>
                        <a14:foregroundMark x1="76144" y1="11787" x2="76144" y2="11787"/>
                        <a14:foregroundMark x1="76471" y1="9316" x2="76471" y2="9316"/>
                        <a14:foregroundMark x1="77941" y1="8175" x2="77941" y2="8175"/>
                        <a14:foregroundMark x1="79412" y1="11787" x2="79412" y2="11787"/>
                        <a14:foregroundMark x1="55392" y1="7795" x2="55392" y2="7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90" y="3284984"/>
            <a:ext cx="393771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egmdou17.ru/images/69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9" y="486308"/>
            <a:ext cx="4490864" cy="44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365104"/>
            <a:ext cx="46404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ХОККЕЙ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cpsr.ru/images/2017/news/1/Skim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" b="99691" l="0" r="99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3990"/>
            <a:ext cx="5688632" cy="50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262297"/>
            <a:ext cx="51125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ЛЫЖНЫЕ ГОНКИ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smart-lab.ru/uploads/images/03/70/27/2016/12/23/4f0cd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05182" y="2105352"/>
            <a:ext cx="6012000" cy="22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img2.freepng.ru/20180811/jpu/kisspng-figure-skate-ice-skates-figure-skating-artikel-wil--5b6ea1d9a25818.03827894153397704966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111" r="96222">
                        <a14:foregroundMark x1="89000" y1="72347" x2="89000" y2="72347"/>
                        <a14:foregroundMark x1="89000" y1="72347" x2="89000" y2="72347"/>
                        <a14:foregroundMark x1="87889" y1="68673" x2="87889" y2="68673"/>
                        <a14:foregroundMark x1="87889" y1="68673" x2="87889" y2="68673"/>
                        <a14:foregroundMark x1="90111" y1="72347" x2="90111" y2="72347"/>
                        <a14:foregroundMark x1="90111" y1="72143" x2="90111" y2="72143"/>
                        <a14:foregroundMark x1="89889" y1="72857" x2="89889" y2="72857"/>
                        <a14:foregroundMark x1="85778" y1="73469" x2="87000" y2="73673"/>
                        <a14:foregroundMark x1="89333" y1="73980" x2="89333" y2="73980"/>
                        <a14:foregroundMark x1="92444" y1="72653" x2="92444" y2="72653"/>
                        <a14:foregroundMark x1="91889" y1="71837" x2="91889" y2="71837"/>
                        <a14:backgroundMark x1="12333" y1="63367" x2="12333" y2="63367"/>
                        <a14:backgroundMark x1="41222" y1="76122" x2="41222" y2="7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44374"/>
            <a:ext cx="4788024" cy="52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chitalnya.ru/upload3/763/19ee7865b734a5b5fd03e094e6734bb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5" b="92097" l="33871" r="87903">
                        <a14:foregroundMark x1="44355" y1="9839" x2="44355" y2="9839"/>
                        <a14:foregroundMark x1="46452" y1="12903" x2="46452" y2="12903"/>
                        <a14:foregroundMark x1="46290" y1="12742" x2="46290" y2="12742"/>
                        <a14:foregroundMark x1="47419" y1="17097" x2="47419" y2="17097"/>
                        <a14:foregroundMark x1="47419" y1="17097" x2="47419" y2="17097"/>
                        <a14:foregroundMark x1="47581" y1="17097" x2="48226" y2="18871"/>
                        <a14:foregroundMark x1="48226" y1="18871" x2="48226" y2="18871"/>
                        <a14:foregroundMark x1="48226" y1="19355" x2="48226" y2="19355"/>
                        <a14:foregroundMark x1="52742" y1="81613" x2="52742" y2="81613"/>
                        <a14:foregroundMark x1="52258" y1="81613" x2="52258" y2="81613"/>
                        <a14:foregroundMark x1="52097" y1="80968" x2="52097" y2="80968"/>
                        <a14:foregroundMark x1="51935" y1="80484" x2="51935" y2="80484"/>
                        <a14:foregroundMark x1="51452" y1="79839" x2="51452" y2="79839"/>
                        <a14:foregroundMark x1="51935" y1="83226" x2="51935" y2="83226"/>
                        <a14:foregroundMark x1="51935" y1="83226" x2="51935" y2="83226"/>
                        <a14:foregroundMark x1="51935" y1="83548" x2="51935" y2="83548"/>
                        <a14:foregroundMark x1="51935" y1="83871" x2="51935" y2="83871"/>
                        <a14:foregroundMark x1="51935" y1="83871" x2="51935" y2="83871"/>
                        <a14:foregroundMark x1="53387" y1="88226" x2="53387" y2="88226"/>
                        <a14:foregroundMark x1="52903" y1="88226" x2="52258" y2="88226"/>
                        <a14:foregroundMark x1="51290" y1="88065" x2="51290" y2="88065"/>
                        <a14:foregroundMark x1="51290" y1="88065" x2="51290" y2="88065"/>
                        <a14:foregroundMark x1="56613" y1="89032" x2="56613" y2="89032"/>
                        <a14:foregroundMark x1="57903" y1="89032" x2="57903" y2="89032"/>
                        <a14:foregroundMark x1="60000" y1="89032" x2="60000" y2="89032"/>
                        <a14:foregroundMark x1="47419" y1="20161" x2="47419" y2="20161"/>
                        <a14:backgroundMark x1="50161" y1="20645" x2="50161" y2="20645"/>
                        <a14:backgroundMark x1="49355" y1="18710" x2="49355" y2="1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29" t="-1765" r="8746" b="1765"/>
          <a:stretch/>
        </p:blipFill>
        <p:spPr bwMode="auto">
          <a:xfrm>
            <a:off x="1187624" y="49235"/>
            <a:ext cx="3872075" cy="64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4813993"/>
            <a:ext cx="410445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ФИГУРНОЕ КАТАНИЕ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683568" y="5559169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yt3.ggpht.com/a/AGF-l7_1owXGayA7gBPl3bXJ9mhSGUgK-W1KJVxJEQ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99556">
                        <a14:foregroundMark x1="26889" y1="36333" x2="26889" y2="36333"/>
                        <a14:foregroundMark x1="31778" y1="36000" x2="31778" y2="36000"/>
                        <a14:foregroundMark x1="34778" y1="34222" x2="34778" y2="34222"/>
                        <a14:foregroundMark x1="35889" y1="40111" x2="35889" y2="40111"/>
                        <a14:foregroundMark x1="29667" y1="36000" x2="29667" y2="36000"/>
                        <a14:foregroundMark x1="26889" y1="34222" x2="26889" y2="34222"/>
                        <a14:foregroundMark x1="22778" y1="35667" x2="22778" y2="35667"/>
                        <a14:foregroundMark x1="34444" y1="32889" x2="34444" y2="32889"/>
                        <a14:foregroundMark x1="37556" y1="49000" x2="37556" y2="49000"/>
                        <a14:foregroundMark x1="40333" y1="53444" x2="39222" y2="52111"/>
                        <a14:foregroundMark x1="30667" y1="69556" x2="30667" y2="69556"/>
                        <a14:foregroundMark x1="26556" y1="69222" x2="26556" y2="69222"/>
                        <a14:foregroundMark x1="21111" y1="69222" x2="21111" y2="69222"/>
                        <a14:foregroundMark x1="18000" y1="71556" x2="18000" y2="71556"/>
                        <a14:foregroundMark x1="33444" y1="73667" x2="33444" y2="73667"/>
                        <a14:foregroundMark x1="36222" y1="70889" x2="36222" y2="70889"/>
                        <a14:foregroundMark x1="44778" y1="72222" x2="44778" y2="72222"/>
                        <a14:foregroundMark x1="47778" y1="76000" x2="47778" y2="76000"/>
                        <a14:foregroundMark x1="49222" y1="79111" x2="49222" y2="79111"/>
                        <a14:foregroundMark x1="19444" y1="61000" x2="19111" y2="59889"/>
                        <a14:foregroundMark x1="40333" y1="54444" x2="40333" y2="54444"/>
                        <a14:foregroundMark x1="40667" y1="51000" x2="40667" y2="51000"/>
                        <a14:foregroundMark x1="25222" y1="54778" x2="25222" y2="54778"/>
                        <a14:foregroundMark x1="27667" y1="53444" x2="27667" y2="53444"/>
                        <a14:foregroundMark x1="39556" y1="64000" x2="39556" y2="64000"/>
                        <a14:foregroundMark x1="41333" y1="74000" x2="41333" y2="74000"/>
                        <a14:foregroundMark x1="41333" y1="77111" x2="41333" y2="77111"/>
                        <a14:foregroundMark x1="13556" y1="71889" x2="13556" y2="71889"/>
                        <a14:foregroundMark x1="16667" y1="77444" x2="16667" y2="77444"/>
                        <a14:foregroundMark x1="15667" y1="70889" x2="15667" y2="70889"/>
                        <a14:foregroundMark x1="26556" y1="38667" x2="26556" y2="38667"/>
                        <a14:foregroundMark x1="32111" y1="33222" x2="32111" y2="33222"/>
                        <a14:foregroundMark x1="30333" y1="24333" x2="30333" y2="24333"/>
                        <a14:foregroundMark x1="32111" y1="21222" x2="32111" y2="21222"/>
                        <a14:foregroundMark x1="40333" y1="17111" x2="40333" y2="17111"/>
                        <a14:foregroundMark x1="28000" y1="5111" x2="28000" y2="5111"/>
                        <a14:foregroundMark x1="20778" y1="20889" x2="20778" y2="20889"/>
                        <a14:foregroundMark x1="22111" y1="28111" x2="22111" y2="28111"/>
                        <a14:foregroundMark x1="23889" y1="20556" x2="23889" y2="20556"/>
                        <a14:foregroundMark x1="32111" y1="14778" x2="32111" y2="14778"/>
                        <a14:foregroundMark x1="36556" y1="13000" x2="36556" y2="13000"/>
                        <a14:foregroundMark x1="42667" y1="27111" x2="42667" y2="27111"/>
                        <a14:foregroundMark x1="21111" y1="17444" x2="21111" y2="17444"/>
                        <a14:foregroundMark x1="30000" y1="4778" x2="30000" y2="4778"/>
                        <a14:foregroundMark x1="31778" y1="7222" x2="31778" y2="7222"/>
                        <a14:foregroundMark x1="34444" y1="32556" x2="34444" y2="32556"/>
                        <a14:foregroundMark x1="31333" y1="37000" x2="31333" y2="37000"/>
                        <a14:foregroundMark x1="33778" y1="36333" x2="33778" y2="36333"/>
                        <a14:foregroundMark x1="40333" y1="47222" x2="40333" y2="47222"/>
                        <a14:foregroundMark x1="18000" y1="50333" x2="18000" y2="50333"/>
                        <a14:foregroundMark x1="19111" y1="52444" x2="19111" y2="52444"/>
                        <a14:foregroundMark x1="21111" y1="54444" x2="21111" y2="54444"/>
                        <a14:foregroundMark x1="27667" y1="8222" x2="27667" y2="8222"/>
                        <a14:foregroundMark x1="12222" y1="68444" x2="12222" y2="68444"/>
                        <a14:foregroundMark x1="11222" y1="71889" x2="11222" y2="71889"/>
                        <a14:foregroundMark x1="10111" y1="71889" x2="10111" y2="71889"/>
                        <a14:foregroundMark x1="10111" y1="76667" x2="10111" y2="76667"/>
                        <a14:foregroundMark x1="68667" y1="56556" x2="68667" y2="56556"/>
                        <a14:foregroundMark x1="74556" y1="58222" x2="74556" y2="58222"/>
                        <a14:foregroundMark x1="78333" y1="56889" x2="78333" y2="56889"/>
                        <a14:foregroundMark x1="77222" y1="47556" x2="77222" y2="47556"/>
                        <a14:foregroundMark x1="74889" y1="45222" x2="74889" y2="45222"/>
                        <a14:foregroundMark x1="71778" y1="39333" x2="71778" y2="39333"/>
                        <a14:foregroundMark x1="63556" y1="32222" x2="63556" y2="32222"/>
                        <a14:foregroundMark x1="57778" y1="22556" x2="57778" y2="22556"/>
                        <a14:foregroundMark x1="61222" y1="20556" x2="61222" y2="20556"/>
                        <a14:foregroundMark x1="60444" y1="19222" x2="60444" y2="19222"/>
                        <a14:foregroundMark x1="58111" y1="29111" x2="58111" y2="29111"/>
                        <a14:foregroundMark x1="57778" y1="26667" x2="57778" y2="26667"/>
                        <a14:foregroundMark x1="73222" y1="18889" x2="73222" y2="18889"/>
                        <a14:foregroundMark x1="73889" y1="21889" x2="73889" y2="21889"/>
                        <a14:foregroundMark x1="74889" y1="25667" x2="74889" y2="25667"/>
                        <a14:foregroundMark x1="71111" y1="23000" x2="71111" y2="23000"/>
                        <a14:foregroundMark x1="70111" y1="21556" x2="70111" y2="21556"/>
                        <a14:foregroundMark x1="67333" y1="18889" x2="67333" y2="18889"/>
                        <a14:foregroundMark x1="76222" y1="22556" x2="76222" y2="22556"/>
                        <a14:foregroundMark x1="82778" y1="29778" x2="82778" y2="29778"/>
                        <a14:foregroundMark x1="80000" y1="34556" x2="80000" y2="34556"/>
                        <a14:foregroundMark x1="75889" y1="34556" x2="75889" y2="34556"/>
                        <a14:foregroundMark x1="69778" y1="45222" x2="69778" y2="45222"/>
                        <a14:foregroundMark x1="68667" y1="48333" x2="68667" y2="48333"/>
                        <a14:foregroundMark x1="64222" y1="57222" x2="64222" y2="57222"/>
                        <a14:foregroundMark x1="63889" y1="60667" x2="63889" y2="60667"/>
                        <a14:foregroundMark x1="67000" y1="64333" x2="67000" y2="64333"/>
                        <a14:foregroundMark x1="81000" y1="51000" x2="79667" y2="51000"/>
                        <a14:foregroundMark x1="76889" y1="51000" x2="76889" y2="51000"/>
                        <a14:foregroundMark x1="66000" y1="68889" x2="66000" y2="68889"/>
                        <a14:foregroundMark x1="63222" y1="68444" x2="61889" y2="68111"/>
                        <a14:foregroundMark x1="78000" y1="67111" x2="78000" y2="67111"/>
                        <a14:foregroundMark x1="79333" y1="63000" x2="79333" y2="63000"/>
                        <a14:foregroundMark x1="76556" y1="60667" x2="76556" y2="60667"/>
                        <a14:foregroundMark x1="81000" y1="61667" x2="81000" y2="61667"/>
                        <a14:foregroundMark x1="84778" y1="75667" x2="84778" y2="75667"/>
                        <a14:foregroundMark x1="82111" y1="67444" x2="82111" y2="67444"/>
                        <a14:foregroundMark x1="88889" y1="92444" x2="88889" y2="92444"/>
                        <a14:foregroundMark x1="87222" y1="89778" x2="87222" y2="89778"/>
                        <a14:foregroundMark x1="86556" y1="89333" x2="85444" y2="88000"/>
                        <a14:foregroundMark x1="62889" y1="87333" x2="62889" y2="87333"/>
                        <a14:foregroundMark x1="58778" y1="88000" x2="58778" y2="88000"/>
                        <a14:foregroundMark x1="56000" y1="88000" x2="56000" y2="88000"/>
                        <a14:foregroundMark x1="61556" y1="91111" x2="61556" y2="91111"/>
                        <a14:foregroundMark x1="61222" y1="87000" x2="61222" y2="87000"/>
                        <a14:foregroundMark x1="55667" y1="86667" x2="55667" y2="86667"/>
                        <a14:foregroundMark x1="82444" y1="88667" x2="82444" y2="88667"/>
                        <a14:foregroundMark x1="88556" y1="89000" x2="88556" y2="89000"/>
                        <a14:foregroundMark x1="84778" y1="87333" x2="84778" y2="87333"/>
                        <a14:foregroundMark x1="71444" y1="51667" x2="71444" y2="51667"/>
                        <a14:foregroundMark x1="72111" y1="52444" x2="72111" y2="52444"/>
                        <a14:foregroundMark x1="71444" y1="54111" x2="71444" y2="54111"/>
                        <a14:foregroundMark x1="65667" y1="54111" x2="65667" y2="54111"/>
                        <a14:foregroundMark x1="66000" y1="52444" x2="66000" y2="52444"/>
                        <a14:foregroundMark x1="63222" y1="53111" x2="63222" y2="53111"/>
                        <a14:foregroundMark x1="60889" y1="56556" x2="60889" y2="56556"/>
                        <a14:foregroundMark x1="61222" y1="58889" x2="61222" y2="58889"/>
                        <a14:foregroundMark x1="64556" y1="62000" x2="64556" y2="62000"/>
                        <a14:foregroundMark x1="68667" y1="62333" x2="68667" y2="62333"/>
                        <a14:foregroundMark x1="67333" y1="59222" x2="67333" y2="59222"/>
                        <a14:foregroundMark x1="67000" y1="58556" x2="67000" y2="58556"/>
                        <a14:foregroundMark x1="67000" y1="55778" x2="67000" y2="55778"/>
                        <a14:foregroundMark x1="67000" y1="55444" x2="67000" y2="55444"/>
                        <a14:foregroundMark x1="67000" y1="55111" x2="67000" y2="55111"/>
                        <a14:foregroundMark x1="67000" y1="55111" x2="67000" y2="55111"/>
                        <a14:foregroundMark x1="70778" y1="56556" x2="70778" y2="56556"/>
                        <a14:foregroundMark x1="70778" y1="56556" x2="70778" y2="56556"/>
                        <a14:foregroundMark x1="70778" y1="56889" x2="70778" y2="56889"/>
                        <a14:foregroundMark x1="70778" y1="56889" x2="70778" y2="56889"/>
                        <a14:foregroundMark x1="76222" y1="56111" x2="76222" y2="56111"/>
                        <a14:foregroundMark x1="72778" y1="37667" x2="72778" y2="37667"/>
                        <a14:foregroundMark x1="74556" y1="35667" x2="74556" y2="35667"/>
                        <a14:foregroundMark x1="73889" y1="33556" x2="73889" y2="33556"/>
                        <a14:foregroundMark x1="73556" y1="32556" x2="73556" y2="32556"/>
                        <a14:foregroundMark x1="78333" y1="32556" x2="78333" y2="32556"/>
                        <a14:foregroundMark x1="82444" y1="36667" x2="82444" y2="36667"/>
                        <a14:foregroundMark x1="79000" y1="37000" x2="79000" y2="37000"/>
                        <a14:foregroundMark x1="76556" y1="38333" x2="76556" y2="38333"/>
                        <a14:foregroundMark x1="76556" y1="38333" x2="76556" y2="38333"/>
                        <a14:foregroundMark x1="76556" y1="38333" x2="76556" y2="38333"/>
                        <a14:foregroundMark x1="76222" y1="38667" x2="76222" y2="38667"/>
                        <a14:foregroundMark x1="76222" y1="39000" x2="76222" y2="39000"/>
                        <a14:foregroundMark x1="80667" y1="55111" x2="80667" y2="55111"/>
                        <a14:foregroundMark x1="81000" y1="56556" x2="81000" y2="56556"/>
                        <a14:foregroundMark x1="82111" y1="58889" x2="82111" y2="58889"/>
                        <a14:foregroundMark x1="76556" y1="51333" x2="76556" y2="51333"/>
                        <a14:foregroundMark x1="74222" y1="52111" x2="74222" y2="52111"/>
                        <a14:foregroundMark x1="75889" y1="54111" x2="75889" y2="54111"/>
                        <a14:foregroundMark x1="69444" y1="40778" x2="69444" y2="40778"/>
                        <a14:foregroundMark x1="68000" y1="40778" x2="68000" y2="40778"/>
                        <a14:foregroundMark x1="67667" y1="40778" x2="67667" y2="40778"/>
                        <a14:foregroundMark x1="66667" y1="40778" x2="66667" y2="40778"/>
                        <a14:foregroundMark x1="67000" y1="41778" x2="67000" y2="41778"/>
                        <a14:foregroundMark x1="67333" y1="41778" x2="67333" y2="41778"/>
                        <a14:foregroundMark x1="70111" y1="43111" x2="70111" y2="43111"/>
                        <a14:foregroundMark x1="72111" y1="43111" x2="72111" y2="43111"/>
                        <a14:foregroundMark x1="74556" y1="42111" x2="74556" y2="42111"/>
                        <a14:foregroundMark x1="75556" y1="41778" x2="75556" y2="41778"/>
                        <a14:foregroundMark x1="75222" y1="44556" x2="74556" y2="45556"/>
                        <a14:foregroundMark x1="72111" y1="47222" x2="72111" y2="47222"/>
                        <a14:foregroundMark x1="72111" y1="47222" x2="72111" y2="47222"/>
                        <a14:foregroundMark x1="72111" y1="47222" x2="72111" y2="47222"/>
                        <a14:foregroundMark x1="72111" y1="47222" x2="72444" y2="49333"/>
                        <a14:foregroundMark x1="72778" y1="50000" x2="72778" y2="50000"/>
                        <a14:foregroundMark x1="74889" y1="49333" x2="74889" y2="49333"/>
                        <a14:foregroundMark x1="75222" y1="48667" x2="75222" y2="48667"/>
                        <a14:foregroundMark x1="78000" y1="46556" x2="78000" y2="46556"/>
                        <a14:foregroundMark x1="78333" y1="46556" x2="78333" y2="46556"/>
                        <a14:foregroundMark x1="78333" y1="46222" x2="78333" y2="46222"/>
                        <a14:foregroundMark x1="78667" y1="44556" x2="78667" y2="44556"/>
                        <a14:foregroundMark x1="79667" y1="43444" x2="79667" y2="43444"/>
                        <a14:foregroundMark x1="79667" y1="43111" x2="79667" y2="43111"/>
                        <a14:foregroundMark x1="79667" y1="42444" x2="79667" y2="42444"/>
                        <a14:foregroundMark x1="79000" y1="42444" x2="77667" y2="42444"/>
                        <a14:foregroundMark x1="74889" y1="42444" x2="72778" y2="43444"/>
                        <a14:foregroundMark x1="69111" y1="43889" x2="68000" y2="44222"/>
                        <a14:foregroundMark x1="67333" y1="44222" x2="67333" y2="44222"/>
                        <a14:foregroundMark x1="67333" y1="44222" x2="67333" y2="45889"/>
                        <a14:foregroundMark x1="67333" y1="45889" x2="67333" y2="45889"/>
                        <a14:foregroundMark x1="67333" y1="45889" x2="67333" y2="45889"/>
                        <a14:foregroundMark x1="67333" y1="46556" x2="67333" y2="46556"/>
                        <a14:foregroundMark x1="67333" y1="46556" x2="67333" y2="46556"/>
                        <a14:foregroundMark x1="67333" y1="47556" x2="67333" y2="47556"/>
                        <a14:foregroundMark x1="67333" y1="47556" x2="67333" y2="47556"/>
                        <a14:foregroundMark x1="71444" y1="38667" x2="71444" y2="38667"/>
                        <a14:foregroundMark x1="69778" y1="36667" x2="69778" y2="36667"/>
                        <a14:foregroundMark x1="63556" y1="89000" x2="63556" y2="89000"/>
                        <a14:foregroundMark x1="57111" y1="19556" x2="57111" y2="19556"/>
                        <a14:foregroundMark x1="58111" y1="18444" x2="58111" y2="18444"/>
                        <a14:foregroundMark x1="59444" y1="17778" x2="59444" y2="17778"/>
                        <a14:foregroundMark x1="60889" y1="18889" x2="60889" y2="18889"/>
                        <a14:foregroundMark x1="73222" y1="15778" x2="73222" y2="15778"/>
                        <a14:foregroundMark x1="72778" y1="15778" x2="72778" y2="15778"/>
                        <a14:foregroundMark x1="71444" y1="15778" x2="71444" y2="15778"/>
                        <a14:foregroundMark x1="70444" y1="15778" x2="70444" y2="15778"/>
                        <a14:foregroundMark x1="74222" y1="19222" x2="75222" y2="19222"/>
                        <a14:foregroundMark x1="75556" y1="18889" x2="75556" y2="18889"/>
                        <a14:foregroundMark x1="75556" y1="18889" x2="75556" y2="18889"/>
                        <a14:foregroundMark x1="75556" y1="18889" x2="75556" y2="18889"/>
                        <a14:foregroundMark x1="75889" y1="17111" x2="75889" y2="17111"/>
                        <a14:foregroundMark x1="75556" y1="17111" x2="75556" y2="17111"/>
                        <a14:foregroundMark x1="72778" y1="16778" x2="72778" y2="16778"/>
                        <a14:foregroundMark x1="72111" y1="16778" x2="72111" y2="16778"/>
                        <a14:foregroundMark x1="71444" y1="17111" x2="71444" y2="17111"/>
                        <a14:foregroundMark x1="71444" y1="17111" x2="71444" y2="17111"/>
                        <a14:foregroundMark x1="59444" y1="25667" x2="59444" y2="25667"/>
                        <a14:foregroundMark x1="59111" y1="25667" x2="59111" y2="25667"/>
                        <a14:foregroundMark x1="57444" y1="21222" x2="58444" y2="24000"/>
                        <a14:foregroundMark x1="58778" y1="24667" x2="58778" y2="24667"/>
                        <a14:foregroundMark x1="60444" y1="23333" x2="60444" y2="23333"/>
                        <a14:foregroundMark x1="61556" y1="23333" x2="61556" y2="23333"/>
                        <a14:foregroundMark x1="60111" y1="20556" x2="60111" y2="20556"/>
                        <a14:foregroundMark x1="34111" y1="6889" x2="34111" y2="6889"/>
                        <a14:foregroundMark x1="34111" y1="6889" x2="34111" y2="6889"/>
                        <a14:foregroundMark x1="32444" y1="6889" x2="32444" y2="6889"/>
                        <a14:foregroundMark x1="69444" y1="49333" x2="69444" y2="49333"/>
                        <a14:foregroundMark x1="69444" y1="49667" x2="69444" y2="49667"/>
                        <a14:foregroundMark x1="68000" y1="49333" x2="68000" y2="49333"/>
                        <a14:foregroundMark x1="68000" y1="49333" x2="68000" y2="49333"/>
                        <a14:foregroundMark x1="67667" y1="49333" x2="67667" y2="49333"/>
                        <a14:foregroundMark x1="67333" y1="49333" x2="67333" y2="49333"/>
                        <a14:foregroundMark x1="79667" y1="47556" x2="79667" y2="4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045479" cy="40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municia.com.ua/storage/helper/16196_UnFs-C3iq6zVI4U4vioUhhREOh6RXbN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667" y1="12417" x2="50000" y2="13667"/>
                        <a14:foregroundMark x1="37083" y1="10500" x2="37083" y2="10500"/>
                        <a14:foregroundMark x1="37083" y1="5333" x2="37083" y2="5333"/>
                        <a14:foregroundMark x1="37083" y1="5333" x2="37083" y2="5333"/>
                        <a14:foregroundMark x1="37083" y1="5333" x2="37750" y2="10500"/>
                        <a14:foregroundMark x1="37750" y1="14333" x2="37750" y2="15333"/>
                        <a14:foregroundMark x1="66167" y1="27583" x2="66167" y2="27583"/>
                        <a14:foregroundMark x1="68417" y1="26333" x2="68417" y2="26333"/>
                        <a14:foregroundMark x1="66167" y1="21167" x2="66167" y2="19833"/>
                        <a14:foregroundMark x1="66167" y1="17583" x2="66167" y2="17583"/>
                        <a14:foregroundMark x1="64500" y1="13417" x2="64500" y2="13417"/>
                        <a14:foregroundMark x1="64167" y1="11750" x2="64167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08" y="1268760"/>
            <a:ext cx="4290409" cy="42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umbs.dreamstime.com/z/%D0%B3%D0%BE%D0%BB%D1%83%D0%B1%D1%8B%D0%B5-%D0%B8-%D0%B1%D0%B5%D0%BB%D1%8B%D0%B5-%D0%B1%D0%BE%D1%82%D0%B8%D0%BD%D0%BA%D0%B8-%D1%84%D1%83%D1%82%D0%B1%D0%BE%D0%BB%D1%8C%D0%BD%D1%8B%D0%B9-%D0%BC%D1%8F%D1%87-%D1%84%D1%83%D1%82%D0%B1%D0%BE%D0%BB%D0%B0-108472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48" b="85580" l="385" r="98385">
                        <a14:foregroundMark x1="58077" y1="44723" x2="58077" y2="44723"/>
                        <a14:foregroundMark x1="67923" y1="40021" x2="67923" y2="40021"/>
                        <a14:foregroundMark x1="67923" y1="39289" x2="67923" y2="39289"/>
                        <a14:foregroundMark x1="67231" y1="29258" x2="67231" y2="29258"/>
                        <a14:foregroundMark x1="65692" y1="23197" x2="65692" y2="23197"/>
                        <a14:foregroundMark x1="58769" y1="17450" x2="58769" y2="17450"/>
                        <a14:foregroundMark x1="80077" y1="44410" x2="80077" y2="44410"/>
                        <a14:foregroundMark x1="83769" y1="50052" x2="83769" y2="50052"/>
                        <a14:foregroundMark x1="84769" y1="50052" x2="84769" y2="5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82" r="11889" b="13634"/>
          <a:stretch/>
        </p:blipFill>
        <p:spPr bwMode="auto">
          <a:xfrm>
            <a:off x="3816440" y="3617683"/>
            <a:ext cx="5170331" cy="31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890664"/>
            <a:ext cx="507603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Футболист перед ударом по мячу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" b="100000" l="0" r="100000">
                        <a14:foregroundMark x1="55567" y1="91846" x2="55567" y2="91846"/>
                        <a14:foregroundMark x1="55968" y1="89692" x2="55968" y2="89692"/>
                        <a14:foregroundMark x1="55968" y1="87846" x2="55968" y2="87846"/>
                        <a14:foregroundMark x1="61785" y1="92385" x2="61785" y2="92385"/>
                        <a14:foregroundMark x1="63892" y1="90769" x2="63892" y2="90769"/>
                        <a14:foregroundMark x1="62487" y1="89462" x2="62487" y2="89462"/>
                        <a14:foregroundMark x1="53862" y1="90769" x2="53862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0" y="620688"/>
            <a:ext cx="419707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736x/3b/80/6d/3b806dc6d99bae94afceff7db9ee34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44">
                        <a14:foregroundMark x1="35128" y1="44400" x2="35128" y2="44400"/>
                        <a14:foregroundMark x1="31795" y1="46200" x2="31795" y2="46200"/>
                        <a14:foregroundMark x1="29487" y1="55400" x2="29487" y2="55400"/>
                        <a14:foregroundMark x1="26410" y1="60000" x2="26410" y2="60000"/>
                        <a14:foregroundMark x1="36667" y1="59000" x2="36667" y2="59000"/>
                        <a14:foregroundMark x1="34359" y1="58800" x2="34359" y2="58800"/>
                        <a14:foregroundMark x1="31282" y1="57000" x2="31282" y2="57000"/>
                        <a14:foregroundMark x1="27949" y1="59000" x2="27949" y2="59000"/>
                        <a14:foregroundMark x1="32821" y1="64400" x2="32821" y2="64400"/>
                        <a14:foregroundMark x1="33077" y1="62200" x2="33077" y2="62200"/>
                        <a14:foregroundMark x1="27692" y1="58200" x2="27692" y2="58200"/>
                        <a14:foregroundMark x1="49231" y1="80800" x2="49231" y2="80800"/>
                        <a14:foregroundMark x1="47949" y1="78400" x2="47949" y2="78400"/>
                        <a14:foregroundMark x1="31282" y1="67200" x2="31282" y2="6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60648"/>
            <a:ext cx="45494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thumbs.dreamstime.com/b/%D0%BA%D0%BE%D0%BB%D1%8C%D1%86%D0%BE-%D0%B8-%D1%88%D0%B0%D1%80%D0%B8%D0%BA-%D0%B1%D0%B0%D1%81%D0%BA%D0%B5%D1%82%D0%B1%D0%BE%D0%BB%D0%B0-257997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9" b="98506" l="7125" r="95000">
                        <a14:foregroundMark x1="23750" y1="42341" x2="23750" y2="42341"/>
                        <a14:foregroundMark x1="20375" y1="49066" x2="20375" y2="49066"/>
                        <a14:foregroundMark x1="51500" y1="48070" x2="51500" y2="48070"/>
                        <a14:foregroundMark x1="60875" y1="43960" x2="60875" y2="43960"/>
                        <a14:foregroundMark x1="62625" y1="35616" x2="62625" y2="35616"/>
                        <a14:foregroundMark x1="64250" y1="26152" x2="64250" y2="26152"/>
                        <a14:foregroundMark x1="67000" y1="21420" x2="67000" y2="21420"/>
                        <a14:foregroundMark x1="76750" y1="27522" x2="76750" y2="27522"/>
                        <a14:foregroundMark x1="75375" y1="34869" x2="75125" y2="36613"/>
                        <a14:foregroundMark x1="74000" y1="44956" x2="74000" y2="44956"/>
                        <a14:foregroundMark x1="75125" y1="46326" x2="75125" y2="46326"/>
                        <a14:foregroundMark x1="77750" y1="48070" x2="77750" y2="48070"/>
                        <a14:foregroundMark x1="55875" y1="44334" x2="55875" y2="44334"/>
                        <a14:foregroundMark x1="23125" y1="49066" x2="23125" y2="49066"/>
                        <a14:foregroundMark x1="25500" y1="50062" x2="26125" y2="51059"/>
                        <a14:foregroundMark x1="27125" y1="53051" x2="28500" y2="53051"/>
                        <a14:foregroundMark x1="58875" y1="56787" x2="58875" y2="56787"/>
                        <a14:foregroundMark x1="75125" y1="36613" x2="75125" y2="36613"/>
                        <a14:foregroundMark x1="73750" y1="36613" x2="73750" y2="36613"/>
                        <a14:foregroundMark x1="70625" y1="32628" x2="70625" y2="32628"/>
                        <a14:foregroundMark x1="70000" y1="29265" x2="70000" y2="29265"/>
                        <a14:foregroundMark x1="70000" y1="24782" x2="70000" y2="24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4"/>
            <a:ext cx="4104456" cy="41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013774"/>
            <a:ext cx="38164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o.cn.ua/frontend/web/images/pictures/content_parse/depositphotos_9337007-stock-illustration-tennis-racket-and-ball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23" l="0" r="99902">
                        <a14:foregroundMark x1="34473" y1="56055" x2="34473" y2="56055"/>
                        <a14:foregroundMark x1="59180" y1="66895" x2="59180" y2="66895"/>
                        <a14:foregroundMark x1="85840" y1="59863" x2="85840" y2="59863"/>
                        <a14:backgroundMark x1="42871" y1="53125" x2="42871" y2="53125"/>
                        <a14:backgroundMark x1="35840" y1="59180" x2="35840" y2="59180"/>
                        <a14:backgroundMark x1="37109" y1="58301" x2="37109" y2="5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2.freepng.ru/20180517/ife/kisspng-cricket-balls-tennis-centre-racket-tennis-court-5afd1c1c279870.114423331526537244162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667" y1="9222" x2="25667" y2="9222"/>
                        <a14:foregroundMark x1="35000" y1="5222" x2="35000" y2="5222"/>
                        <a14:foregroundMark x1="34333" y1="7111" x2="34333" y2="7111"/>
                        <a14:foregroundMark x1="34333" y1="7111" x2="34333" y2="7111"/>
                        <a14:foregroundMark x1="36667" y1="9889" x2="36667" y2="9889"/>
                        <a14:foregroundMark x1="36222" y1="10889" x2="36222" y2="10889"/>
                        <a14:foregroundMark x1="43000" y1="13222" x2="43000" y2="13222"/>
                        <a14:foregroundMark x1="47000" y1="30111" x2="47000" y2="30111"/>
                        <a14:foregroundMark x1="52667" y1="42556" x2="52667" y2="42556"/>
                        <a14:foregroundMark x1="51222" y1="32222" x2="51222" y2="32222"/>
                        <a14:foregroundMark x1="51222" y1="31000" x2="51222" y2="31000"/>
                        <a14:foregroundMark x1="51222" y1="28667" x2="51222" y2="28667"/>
                        <a14:foregroundMark x1="51222" y1="27222" x2="51222" y2="27222"/>
                        <a14:foregroundMark x1="51222" y1="26333" x2="51222" y2="26333"/>
                        <a14:foregroundMark x1="48667" y1="45111" x2="48667" y2="45111"/>
                        <a14:foregroundMark x1="51444" y1="53556" x2="51444" y2="53556"/>
                        <a14:foregroundMark x1="52111" y1="55667" x2="56889" y2="56778"/>
                        <a14:foregroundMark x1="57111" y1="55667" x2="56889" y2="57333"/>
                        <a14:foregroundMark x1="55889" y1="58222" x2="56667" y2="60778"/>
                        <a14:foregroundMark x1="55667" y1="60333" x2="55667" y2="60333"/>
                        <a14:foregroundMark x1="53556" y1="61333" x2="53556" y2="61333"/>
                        <a14:foregroundMark x1="41333" y1="55222" x2="42556" y2="55667"/>
                        <a14:foregroundMark x1="45111" y1="58222" x2="45556" y2="59444"/>
                        <a14:foregroundMark x1="50000" y1="47889" x2="50000" y2="47889"/>
                        <a14:foregroundMark x1="54556" y1="48333" x2="54556" y2="48333"/>
                        <a14:foregroundMark x1="47444" y1="28000" x2="47444" y2="28000"/>
                        <a14:foregroundMark x1="70222" y1="87333" x2="70222" y2="87333"/>
                        <a14:foregroundMark x1="75667" y1="91778" x2="75667" y2="91778"/>
                        <a14:foregroundMark x1="33667" y1="82667" x2="33667" y2="82667"/>
                        <a14:foregroundMark x1="29889" y1="88222" x2="29889" y2="88222"/>
                        <a14:foregroundMark x1="44889" y1="80000" x2="44889" y2="80000"/>
                        <a14:foregroundMark x1="50778" y1="81222" x2="50778" y2="81222"/>
                        <a14:foregroundMark x1="78000" y1="81000" x2="78000" y2="81000"/>
                        <a14:foregroundMark x1="81444" y1="82444" x2="81444" y2="82444"/>
                        <a14:foregroundMark x1="74222" y1="82667" x2="74222" y2="82667"/>
                        <a14:foregroundMark x1="19111" y1="77889" x2="19111" y2="77889"/>
                        <a14:foregroundMark x1="17889" y1="78667" x2="17889" y2="78667"/>
                        <a14:foregroundMark x1="16778" y1="79111" x2="15333" y2="79333"/>
                        <a14:foregroundMark x1="13889" y1="79778" x2="13889" y2="79778"/>
                        <a14:foregroundMark x1="12222" y1="79778" x2="12222" y2="79778"/>
                        <a14:foregroundMark x1="11333" y1="79111" x2="11333" y2="79111"/>
                        <a14:foregroundMark x1="27556" y1="79778" x2="27556" y2="79778"/>
                        <a14:foregroundMark x1="40000" y1="79556" x2="40000" y2="79556"/>
                        <a14:foregroundMark x1="75889" y1="82889" x2="75889" y2="82889"/>
                        <a14:foregroundMark x1="83333" y1="83111" x2="83333" y2="8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" y="548680"/>
            <a:ext cx="5328111" cy="53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628" y="5460325"/>
            <a:ext cx="5049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ТЕНИС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-5.fruugo.com/product/8/53/95691538_0340_03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5040560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lide-share.ru/image/1381932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6250"/>
            <a:ext cx="6446132" cy="31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3244334"/>
            <a:ext cx="36186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</TotalTime>
  <Words>33</Words>
  <Application>Microsoft Office PowerPoint</Application>
  <PresentationFormat>Экран (4:3)</PresentationFormat>
  <Paragraphs>65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Солнышко</cp:lastModifiedBy>
  <cp:revision>19</cp:revision>
  <dcterms:created xsi:type="dcterms:W3CDTF">2019-10-19T10:17:05Z</dcterms:created>
  <dcterms:modified xsi:type="dcterms:W3CDTF">2020-02-17T05:07:10Z</dcterms:modified>
</cp:coreProperties>
</file>