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87" r:id="rId4"/>
    <p:sldId id="288" r:id="rId5"/>
    <p:sldId id="282" r:id="rId6"/>
    <p:sldId id="283" r:id="rId7"/>
    <p:sldId id="284" r:id="rId8"/>
    <p:sldId id="285" r:id="rId9"/>
    <p:sldId id="286" r:id="rId10"/>
    <p:sldId id="270" r:id="rId11"/>
    <p:sldId id="272" r:id="rId12"/>
    <p:sldId id="275" r:id="rId13"/>
    <p:sldId id="277" r:id="rId14"/>
    <p:sldId id="280" r:id="rId15"/>
    <p:sldId id="289" r:id="rId16"/>
    <p:sldId id="263" r:id="rId17"/>
    <p:sldId id="290" r:id="rId18"/>
    <p:sldId id="268" r:id="rId19"/>
    <p:sldId id="264" r:id="rId20"/>
    <p:sldId id="26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 descr="C:\Users\Admin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85818"/>
          </a:xfrm>
        </p:spPr>
        <p:txBody>
          <a:bodyPr>
            <a:noAutofit/>
          </a:bodyPr>
          <a:lstStyle/>
          <a:p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  учреждение 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Самарской области 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средняя 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общеобразовательная школа №1 «Образовательный центр» </a:t>
            </a:r>
            <a:b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имени 21 армии Вооруженных сил СССР п.г.т. </a:t>
            </a:r>
            <a:r>
              <a:rPr lang="ru-RU" sz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Стройкерамика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Волжский Самарской области</a:t>
            </a:r>
            <a:b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структурное подразделение «Детский сад «Солнышко»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43050"/>
            <a:ext cx="8229600" cy="452596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endParaRPr lang="ru-RU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ПОДВИГИ ДЕТЕЙ </a:t>
            </a: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годы </a:t>
            </a:r>
          </a:p>
          <a:p>
            <a:pPr algn="ct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Великой Отечественной войны</a:t>
            </a:r>
          </a:p>
          <a:p>
            <a:pPr algn="ctr">
              <a:buNone/>
            </a:pPr>
            <a:endParaRPr lang="ru-RU" sz="17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Автор: Ельшова </a:t>
            </a:r>
            <a:r>
              <a:rPr lang="ru-RU" sz="1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Екатерина Владимировна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 descr="C:\Users\Admin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85818"/>
          </a:xfrm>
        </p:spPr>
        <p:txBody>
          <a:bodyPr>
            <a:no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643050"/>
            <a:ext cx="758665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214290"/>
            <a:ext cx="74295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первых дней войны у детей было огромное желание хоть чем-нибудь помочь фронту. В тылу дети изо всех сил помогали взрослым во всех делах: участвовали в противовоздушной обороне – дежурили на крышах домов во время вражеских налетов, строили оборонительные укрепления, собирали черный и цветной металлолом, лекарственные растения, участвовали в сборе вещей для Красной Армии, работали на воскресниках.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avatars.mds.yandex.net/get-pdb/1780055/dfff7070-dde7-48d7-b3ed-4d07c0bf6e2c/s1200?webp=fals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285992"/>
            <a:ext cx="6429420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 descr="C:\Users\Admin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85818"/>
          </a:xfrm>
        </p:spPr>
        <p:txBody>
          <a:bodyPr>
            <a:no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643050"/>
            <a:ext cx="758665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85918" y="285728"/>
            <a:ext cx="70009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Сутками трудились ребята на заводах, фабриках и производствах, встав за станки вместо ушедших на фронт братьев и отцов. Дети трудились и на оборонных предприятиях: делали взрыватели к минам, запалы к ручным гранатам, дымовые шашки, цветные сигнальные ракеты, собирали противогазы.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ttps://avatars.mds.yandex.net/get-zen_doc/965902/pub_5ac4fe63830905dc741f0192_5ac4ff3a482677727505bc06/scale_1200"/>
          <p:cNvPicPr/>
          <p:nvPr/>
        </p:nvPicPr>
        <p:blipFill>
          <a:blip r:embed="rId3"/>
          <a:srcRect r="8511"/>
          <a:stretch>
            <a:fillRect/>
          </a:stretch>
        </p:blipFill>
        <p:spPr bwMode="auto">
          <a:xfrm>
            <a:off x="2357422" y="2214554"/>
            <a:ext cx="6357982" cy="4214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 descr="C:\Users\Admin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85818"/>
          </a:xfrm>
        </p:spPr>
        <p:txBody>
          <a:bodyPr>
            <a:no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643050"/>
            <a:ext cx="758665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428605"/>
            <a:ext cx="49292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Работали в сельском хозяйстве, выращивали овощи для госпиталей.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2" name="Рисунок 11" descr="http://i.mycdn.me/i?r=AzEPZsRbOZEKgBhR0XGMT1RkAms3BHpxVMmD0uxW-xB2OKaKTM5SRkZCeTgDn6uOyic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785926"/>
            <a:ext cx="6429420" cy="4643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 descr="C:\Users\Admin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642918"/>
            <a:ext cx="6686568" cy="785818"/>
          </a:xfrm>
        </p:spPr>
        <p:txBody>
          <a:bodyPr>
            <a:noAutofit/>
          </a:bodyPr>
          <a:lstStyle/>
          <a:p>
            <a:pPr algn="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школьных пошивочных мастерских пионеры шили для армии белье, гимнастерки. Девочки вязали теплые вещи для фронта: варежки, носки, шарфы, шили кисеты для табака.</a:t>
            </a:r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643050"/>
            <a:ext cx="758665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428605"/>
            <a:ext cx="4929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0" name="Рисунок 9" descr="https://avatars.mds.yandex.net/get-zen_doc/151305/pub_5ce38fcd11977c00b30cc703_5ce390300d473000b08b1773/scale_120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857364"/>
            <a:ext cx="6357982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 descr="C:\Users\Admin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642918"/>
            <a:ext cx="6686568" cy="785818"/>
          </a:xfrm>
        </p:spPr>
        <p:txBody>
          <a:bodyPr>
            <a:noAutofit/>
          </a:bodyPr>
          <a:lstStyle/>
          <a:p>
            <a:pPr algn="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Ребята помогали раненым в госпиталях, писали под их диктовку письма родным.</a:t>
            </a:r>
            <a:endParaRPr lang="ru-RU" sz="1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643050"/>
            <a:ext cx="758665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428605"/>
            <a:ext cx="4929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1" name="Рисунок 10" descr="https://fs00.infourok.ru/images/doc/285/290231/img1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928802"/>
            <a:ext cx="6500858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 descr="C:\Users\Admin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642918"/>
            <a:ext cx="6686568" cy="785818"/>
          </a:xfrm>
        </p:spPr>
        <p:txBody>
          <a:bodyPr>
            <a:noAutofit/>
          </a:bodyPr>
          <a:lstStyle/>
          <a:p>
            <a:pPr algn="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Дети ставили для раненых спектакли, устраивали концерты, вызывая улыбку у измученных войной взрослых мужчин.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643050"/>
            <a:ext cx="758665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428605"/>
            <a:ext cx="4929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0" name="Рисунок 9" descr="https://avatars.mds.yandex.net/get-pdb/1101614/d3fa2723-4223-4dd4-88b5-487eaaf5f992/s1200?webp=fals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5674" y="1926383"/>
            <a:ext cx="6581167" cy="4503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…Дети войны, вы взрослели под грохот снарядов,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Вам колыбельные петь матерям не пришлось,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 не носили красивых и пышных нарядов.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Пулей свинцовою детство от вас унеслось...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https://avatars.mds.yandex.net/get-pdb/2799977/4756c0f2-8f22-4236-bdf4-a244071d06d8/s1200?webp=false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714488"/>
            <a:ext cx="6357982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Admin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s://avatars.mds.yandex.net/get-zen_doc/1917356/pub_5ccbb4ca24de2d00b2dde0bc_5ccbb510c3a10000b59ac2f0/scale_1200"/>
          <p:cNvPicPr/>
          <p:nvPr/>
        </p:nvPicPr>
        <p:blipFill>
          <a:blip r:embed="rId3"/>
          <a:srcRect l="11401" t="4151" r="4377"/>
          <a:stretch>
            <a:fillRect/>
          </a:stretch>
        </p:blipFill>
        <p:spPr bwMode="auto">
          <a:xfrm>
            <a:off x="2428860" y="357166"/>
            <a:ext cx="6286543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 descr="C:\Users\Admin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928926" y="285728"/>
            <a:ext cx="5757874" cy="63579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Земле</a:t>
            </a:r>
            <a:b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безжалостно маленькой</a:t>
            </a:r>
            <a:b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жил да был человек маленький.</a:t>
            </a:r>
            <a:b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него была служба маленькая.</a:t>
            </a:r>
            <a:b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маленький очень портфель.</a:t>
            </a:r>
            <a:b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Получал он зарплату маленькую…</a:t>
            </a:r>
            <a:b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однажды —</a:t>
            </a:r>
            <a:b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прекрасным утром —</a:t>
            </a:r>
            <a:b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постучалась к нему в окошко</a:t>
            </a:r>
            <a:b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небольшая,</a:t>
            </a:r>
            <a:b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казалось,</a:t>
            </a:r>
            <a:b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война…</a:t>
            </a:r>
            <a:b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Автомат ему выдали маленький.</a:t>
            </a:r>
            <a:b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Сапоги ему выдали маленькие.</a:t>
            </a:r>
            <a:b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Каску выдали маленькую</a:t>
            </a:r>
            <a:b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маленькую —</a:t>
            </a:r>
            <a:b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размерам —</a:t>
            </a:r>
            <a:b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шинель.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…А когда он упал —</a:t>
            </a:r>
            <a:b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некрасиво, неправильно,</a:t>
            </a:r>
            <a:b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атакующем крике вывернув рот,</a:t>
            </a:r>
            <a:b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 на всей земле</a:t>
            </a:r>
            <a:b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хватило мрамора,</a:t>
            </a:r>
            <a:b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чтобы вырубить парня</a:t>
            </a:r>
            <a:b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полный рост!</a:t>
            </a:r>
          </a:p>
          <a:p>
            <a:pPr>
              <a:buNone/>
            </a:pP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(Роберт Рождественский)</a:t>
            </a: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3714776" cy="4797436"/>
          </a:xfrm>
        </p:spPr>
        <p:txBody>
          <a:bodyPr>
            <a:noAutofit/>
          </a:bodyPr>
          <a:lstStyle/>
          <a:p>
            <a:pPr algn="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Монумент в берлинском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Трептов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парке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«Воин-освободитель»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является символом победы советского народа в Великой Отечественной и Второй мировой войне, и освобождения народов Европы от нацизма.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Дата постройки: 8 мая 1949 г.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s://i.pinimg.com/736x/98/20/16/982016ad8cffdbc8661b65da32c7a392.jpg"/>
          <p:cNvPicPr>
            <a:picLocks noGrp="1"/>
          </p:cNvPicPr>
          <p:nvPr>
            <p:ph idx="1"/>
          </p:nvPr>
        </p:nvPicPr>
        <p:blipFill>
          <a:blip r:embed="rId3"/>
          <a:srcRect l="26457" r="4548"/>
          <a:stretch>
            <a:fillRect/>
          </a:stretch>
        </p:blipFill>
        <p:spPr bwMode="auto">
          <a:xfrm>
            <a:off x="5214942" y="428604"/>
            <a:ext cx="3714776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439850"/>
          </a:xfrm>
        </p:spPr>
        <p:txBody>
          <a:bodyPr>
            <a:normAutofit fontScale="90000"/>
          </a:bodyPr>
          <a:lstStyle/>
          <a:p>
            <a:pPr algn="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Самое страшное событие, которое может случиться в жизни человека, это война. Война грязна и беспощадна, она не щадит никого - ни мужчин, ни женщин, ни стариков, ни детей. Особенно страшный отпечаток война оставляет в сердце ребенка.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https://www.histclo.com/imagef/date/2016/09/wwe-sib01s.jpg"/>
          <p:cNvPicPr>
            <a:picLocks noGrp="1"/>
          </p:cNvPicPr>
          <p:nvPr>
            <p:ph idx="1"/>
          </p:nvPr>
        </p:nvPicPr>
        <p:blipFill>
          <a:blip r:embed="rId3"/>
          <a:srcRect b="13970"/>
          <a:stretch>
            <a:fillRect/>
          </a:stretch>
        </p:blipFill>
        <p:spPr bwMode="auto">
          <a:xfrm>
            <a:off x="2062805" y="1928812"/>
            <a:ext cx="6509723" cy="4357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…В этот день и горестный, и светлый,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Поклониться от души должны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живым и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недожившим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детям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Той большой и праведной войны!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s://avatars.mds.yandex.net/get-pdb/1678460/0ddeded1-51dc-4e9b-98d9-15e0a2244e1e/s1200"/>
          <p:cNvPicPr>
            <a:picLocks noGrp="1"/>
          </p:cNvPicPr>
          <p:nvPr>
            <p:ph idx="1"/>
          </p:nvPr>
        </p:nvPicPr>
        <p:blipFill>
          <a:blip r:embed="rId3"/>
          <a:srcRect l="15594" t="7311" r="12086" b="4961"/>
          <a:stretch>
            <a:fillRect/>
          </a:stretch>
        </p:blipFill>
        <p:spPr bwMode="auto">
          <a:xfrm>
            <a:off x="2571736" y="1714488"/>
            <a:ext cx="6143668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928670"/>
            <a:ext cx="3571900" cy="4572032"/>
          </a:xfrm>
        </p:spPr>
        <p:txBody>
          <a:bodyPr>
            <a:noAutofit/>
          </a:bodyPr>
          <a:lstStyle/>
          <a:p>
            <a:pPr algn="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Сотни тысяч мальчишек и девчонок в годы Великой Отечественной шли в военкоматы, прибавляли себе год-два и уходили защищать Родину, многие погибали за нее. Дети войны зачастую натерпелись от нее не меньше, чем бойцы на фронте. Растоптанное войной детство, страдания, голод, смерть, рано сделали ребятишек взрослыми, воспитав в них недетскую силу духа, смелость, способность к самопожертвованию, к подвигу во имя Родины, во имя Победы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respublika11.ru/wp-content/uploads/2015/06/Soldatyi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28605"/>
            <a:ext cx="3643338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80" y="285728"/>
            <a:ext cx="30718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Дети воевали наравне со взрослыми и в действующей армии, и в партизанских отрядах. И это были не единичные случаи. Таких ребят, по данным советских источников, во время Великой Отечественной войны были десятки тысячи.</a:t>
            </a:r>
            <a:endParaRPr lang="ru-RU" sz="2400" dirty="0"/>
          </a:p>
        </p:txBody>
      </p:sp>
      <p:pic>
        <p:nvPicPr>
          <p:cNvPr id="6" name="Рисунок 5" descr="https://amakids.ru/uploads/blog/febimage2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57166"/>
            <a:ext cx="3714776" cy="5572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…Ветры в походные трубы трубили,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Дождь отбивал барабанную дробь…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Ребята-герои в разведку ходили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Сквозь чащу лесов и болотную топь…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itd1.mycdn.me/image?id=890913700206&amp;t=20&amp;plc=MOBILE&amp;tkn=*GAOljULL3V8sWw50ezPcOezDy1I"/>
          <p:cNvPicPr>
            <a:picLocks noGrp="1"/>
          </p:cNvPicPr>
          <p:nvPr>
            <p:ph idx="1"/>
          </p:nvPr>
        </p:nvPicPr>
        <p:blipFill>
          <a:blip r:embed="rId3"/>
          <a:srcRect t="10000"/>
          <a:stretch>
            <a:fillRect/>
          </a:stretch>
        </p:blipFill>
        <p:spPr bwMode="auto">
          <a:xfrm>
            <a:off x="2285983" y="1600200"/>
            <a:ext cx="6357983" cy="4757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642918"/>
            <a:ext cx="4643470" cy="2143140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2857496"/>
            <a:ext cx="7115196" cy="3643338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Девочка, работавшая посудомойкой в столовой курсов переподготовки немецких офицеров, отравила пищу, приготовленную на обед.</a:t>
            </a:r>
          </a:p>
          <a:p>
            <a:pPr algn="r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результате диверсии погибло около сотни гитлеровцев. Желая доказать свою непричастность, девочка попробовала отравленный суп и лишь чудом осталась жива.</a:t>
            </a:r>
          </a:p>
          <a:p>
            <a:pPr algn="r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Участвовала в диверсиях против врага,  распространяла листовки, вела разведку.</a:t>
            </a:r>
          </a:p>
          <a:p>
            <a:endParaRPr lang="ru-RU" sz="2400" dirty="0"/>
          </a:p>
        </p:txBody>
      </p:sp>
      <p:pic>
        <p:nvPicPr>
          <p:cNvPr id="5" name="Рисунок 4" descr="https://static.wixstatic.com/media/263c23_97f45b807cad4984bb367dc9b0422bf5~mv2_d_1200_1600_s_2.jpg/v1/fill/w_1200,h_1600,al_c,q_90/fil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85728"/>
            <a:ext cx="200026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428860" y="500042"/>
            <a:ext cx="29680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Зина Портнова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лет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(1926г. – 1944г.)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4214842" cy="2797172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Марат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Казей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 лет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(1929г. – 1944г.)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3000372"/>
            <a:ext cx="7258072" cy="3125791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 смерти мамы, Марат с сестрой Ариадной пошли </a:t>
            </a:r>
          </a:p>
          <a:p>
            <a:pPr algn="r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партизанский отряд.</a:t>
            </a:r>
          </a:p>
          <a:p>
            <a:pPr algn="r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Вскоре сестру  пришлось эвакуировать – девочка отморозила обе ноги, когда партизанский отряд выходил из окружения. Однажды разведывательный отряд,  попал в окружение фашистов. Все погибли, а Марат, чтобы не сдаваться в плен,  подорвал себя на мине.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dayonline.ru/public-from-replica/article/images/3a453c3f20c1433fc4a8649572eae8f1a9183243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57166"/>
            <a:ext cx="2071703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5072098" cy="2439982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Валя Котик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 лет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(1930г. – 1944г.)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786058"/>
            <a:ext cx="7329510" cy="3786214"/>
          </a:xfrm>
        </p:spPr>
        <p:txBody>
          <a:bodyPr>
            <a:normAutofit fontScale="47500" lnSpcReduction="20000"/>
          </a:bodyPr>
          <a:lstStyle/>
          <a:p>
            <a:pPr algn="r">
              <a:buNone/>
            </a:pP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Устроив засаду у дороги, Валя, гранатой подорвал машину с гитлеровцами.</a:t>
            </a:r>
          </a:p>
          <a:p>
            <a:pPr algn="r">
              <a:buNone/>
            </a:pP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Когда над семьей Вали нависла угроза ареста, он с матерью и братом убежал в лес, став бойцом партизанского отряда.</a:t>
            </a:r>
          </a:p>
          <a:p>
            <a:pPr algn="r">
              <a:buNone/>
            </a:pP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Находясь в дозоре, обнаружил отряд фашистов, готовившихся атаковать партизанскую базу.</a:t>
            </a:r>
          </a:p>
          <a:p>
            <a:pPr algn="r">
              <a:buNone/>
            </a:pP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Мальчика задержали, но ему удалось вырваться, сорвать с пояса конвоира гранату и бросить ее в сторону врагов. Взрыв убил на месте двоих карателей, а поднятый шум не дал застать партизан врасплох.</a:t>
            </a:r>
          </a:p>
          <a:p>
            <a:pPr algn="r">
              <a:buNone/>
            </a:pP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Сам Валя был ранен, но выжил и продолжил воевать, пока не погиб от немецкой пули. 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avatars.mds.yandex.net/get-pdb/1649258/7cbf88b1-34c4-45d4-aec0-3a6c1fa17925/s120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85728"/>
            <a:ext cx="2000265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4286280" cy="258285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Лёня Голиков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 лет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(1926г. – 1942г.)</a:t>
            </a:r>
            <a:b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2857496"/>
            <a:ext cx="7115196" cy="35719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начале войны работал на заводе, когда пришли немцы Лёня ушёл в партизанский отряд. Был связным, разведчиком, подрывником. Добывал оружие и продовольствие для партизан.</a:t>
            </a:r>
          </a:p>
          <a:p>
            <a:pPr algn="r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Его отряд погиб из – за предательства местного старосты. Лёня был тяжело ранен и не успел при жизни получить награду «Герой Советского Союза».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s://avatars.mds.yandex.net/get-pdb/1689155/54ac1f35-4012-4085-9eed-867013a6383c/s1200?webp=false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14290"/>
            <a:ext cx="207170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684</Words>
  <Application>Microsoft Office PowerPoint</Application>
  <PresentationFormat>Экран (4:3)</PresentationFormat>
  <Paragraphs>61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Государственное бюджетное общеобразовательное   учреждение Самарской области  средняя общеобразовательная школа №1 «Образовательный центр»  имени 21 армии Вооруженных сил СССР п.г.т. Стройкерамика    муниципального района Волжский Самарской области   структурное подразделение «Детский сад «Солнышко»   </vt:lpstr>
      <vt:lpstr>Самое страшное событие, которое может случиться в жизни человека, это война. Война грязна и беспощадна, она не щадит никого - ни мужчин, ни женщин, ни стариков, ни детей. Особенно страшный отпечаток война оставляет в сердце ребенка.</vt:lpstr>
      <vt:lpstr>Сотни тысяч мальчишек и девчонок в годы Великой Отечественной шли в военкоматы, прибавляли себе год-два и уходили защищать Родину, многие погибали за нее. Дети войны зачастую натерпелись от нее не меньше, чем бойцы на фронте. Растоптанное войной детство, страдания, голод, смерть, рано сделали ребятишек взрослыми, воспитав в них недетскую силу духа, смелость, способность к самопожертвованию, к подвигу во имя Родины, во имя Победы</vt:lpstr>
      <vt:lpstr>Презентация PowerPoint</vt:lpstr>
      <vt:lpstr>…Ветры в походные трубы трубили, Дождь отбивал барабанную дробь… Ребята-герои в разведку ходили Сквозь чащу лесов и болотную топь…</vt:lpstr>
      <vt:lpstr> </vt:lpstr>
      <vt:lpstr>Марат Казей 14 лет (1929г. – 1944г.)</vt:lpstr>
      <vt:lpstr>Валя Котик 14 лет (1930г. – 1944г.)</vt:lpstr>
      <vt:lpstr>Лёня Голиков 16 лет (1926г. – 1942г.) </vt:lpstr>
      <vt:lpstr> </vt:lpstr>
      <vt:lpstr> </vt:lpstr>
      <vt:lpstr> </vt:lpstr>
      <vt:lpstr>В школьных пошивочных мастерских пионеры шили для армии белье, гимнастерки. Девочки вязали теплые вещи для фронта: варежки, носки, шарфы, шили кисеты для табака. </vt:lpstr>
      <vt:lpstr>Ребята помогали раненым в госпиталях, писали под их диктовку письма родным.</vt:lpstr>
      <vt:lpstr>Дети ставили для раненых спектакли, устраивали концерты, вызывая улыбку у измученных войной взрослых мужчин.</vt:lpstr>
      <vt:lpstr>…Дети войны, вы взрослели под грохот снарядов, Вам колыбельные петь матерям не пришлось, Вы не носили красивых и пышных нарядов. Пулей свинцовою детство от вас унеслось...</vt:lpstr>
      <vt:lpstr>Презентация PowerPoint</vt:lpstr>
      <vt:lpstr> </vt:lpstr>
      <vt:lpstr>Монумент в берлинском Трептов - парке.  «Воин-освободитель» является символом победы советского народа в Великой Отечественной и Второй мировой войне, и освобождения народов Европы от нацизма. Дата постройки: 8 мая 1949 г. </vt:lpstr>
      <vt:lpstr>…В этот день и горестный, и светлый, Поклониться от души должны Мы живым и недожившим детям Той большой и праведной войны!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Солнышко</cp:lastModifiedBy>
  <cp:revision>37</cp:revision>
  <dcterms:created xsi:type="dcterms:W3CDTF">2020-04-27T07:41:30Z</dcterms:created>
  <dcterms:modified xsi:type="dcterms:W3CDTF">2020-04-29T05:11:58Z</dcterms:modified>
</cp:coreProperties>
</file>