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83" r:id="rId3"/>
    <p:sldId id="275" r:id="rId4"/>
    <p:sldId id="274" r:id="rId5"/>
    <p:sldId id="277" r:id="rId6"/>
    <p:sldId id="276" r:id="rId7"/>
    <p:sldId id="290" r:id="rId8"/>
    <p:sldId id="279" r:id="rId9"/>
    <p:sldId id="272" r:id="rId10"/>
    <p:sldId id="287" r:id="rId11"/>
    <p:sldId id="286" r:id="rId12"/>
    <p:sldId id="294" r:id="rId13"/>
    <p:sldId id="295" r:id="rId14"/>
    <p:sldId id="29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2F9F5-6F54-4467-8657-72A272139346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1C8F-C6C1-40EC-84A9-709A8B2DD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451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A742C-42E8-426D-8C52-4A80CB54CF26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D326-82CC-43B4-95D2-0ADB5DC86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4BA0-C169-40D9-B6A6-CEAAF99E9823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082D-CF76-43D8-BE00-BF98E0EAE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141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9889C3-0C36-4957-A139-739B10F50970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2A28B5-E83C-4A33-82C9-CF37E4820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5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D3E5-23FD-4E88-BC14-1D80BB1BB45D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8D6D-7EDB-488B-A6F7-7C02DFB1E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4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1C53-FE5A-493E-A37D-BAAF9471505C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87B2-2D41-4767-99B4-0DC4A3D9D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0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30FF-3628-40B4-A479-F77DEE25DA14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6B881-EFDC-439B-82A6-EAB3BA9EF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93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E7B0A9-98BB-45F1-B01F-0A860FE61812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8FE46-85EC-469B-86A8-A93145031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4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5E727-7630-42D1-BBDC-17B4838AD1B9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76FBE-02C2-401A-A3DC-3CE17C4A0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97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B30699-8026-4C7B-A047-53553E07923E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9F4BAF-9666-40C0-B53C-318501041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251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6FA7D8-3C58-4517-9382-969F4201995E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E63201-3DFE-46FD-8317-2209551A7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8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70A2FF8-16ED-4DF6-BAD5-3234DE822C35}" type="datetimeFigureOut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DF85445-FB6A-4CB8-A148-8903C1F40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04" r:id="rId4"/>
    <p:sldLayoutId id="2147484105" r:id="rId5"/>
    <p:sldLayoutId id="2147484112" r:id="rId6"/>
    <p:sldLayoutId id="2147484106" r:id="rId7"/>
    <p:sldLayoutId id="2147484113" r:id="rId8"/>
    <p:sldLayoutId id="2147484114" r:id="rId9"/>
    <p:sldLayoutId id="2147484107" r:id="rId10"/>
    <p:sldLayoutId id="2147484108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Подзаголовок 2"/>
          <p:cNvSpPr>
            <a:spLocks noGrp="1"/>
          </p:cNvSpPr>
          <p:nvPr>
            <p:ph sz="quarter" idx="1"/>
          </p:nvPr>
        </p:nvSpPr>
        <p:spPr>
          <a:xfrm>
            <a:off x="1735481" y="5805264"/>
            <a:ext cx="6724951" cy="1295400"/>
          </a:xfrm>
        </p:spPr>
        <p:txBody>
          <a:bodyPr/>
          <a:lstStyle/>
          <a:p>
            <a:pPr>
              <a:defRPr/>
            </a:pPr>
            <a:endParaRPr lang="ru-RU" altLang="ru-RU" dirty="0" smtClean="0"/>
          </a:p>
          <a:p>
            <a:pPr marL="0" indent="0">
              <a:buNone/>
              <a:defRPr/>
            </a:pP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Автор: Сеземина </a:t>
            </a: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Наталья Николаевна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ru-RU" altLang="ru-RU" dirty="0" smtClean="0"/>
          </a:p>
        </p:txBody>
      </p:sp>
      <p:pic>
        <p:nvPicPr>
          <p:cNvPr id="8196" name="Рисунок 3" descr="fb4a4d1896d15d241d80aa70d85a78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25" y="1844824"/>
            <a:ext cx="6670559" cy="4316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405188" y="260648"/>
            <a:ext cx="8362951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algn="ctr"/>
            <a:r>
              <a:rPr lang="ru-RU" sz="1400" b="1" dirty="0">
                <a:solidFill>
                  <a:srgbClr val="0070C0"/>
                </a:solidFill>
              </a:rPr>
              <a:t>Государственное бюджетное общеобразовательное   учреждение Самарской области </a:t>
            </a:r>
            <a:br>
              <a:rPr lang="ru-RU" sz="1400" b="1" dirty="0">
                <a:solidFill>
                  <a:srgbClr val="0070C0"/>
                </a:solidFill>
              </a:rPr>
            </a:br>
            <a:r>
              <a:rPr lang="ru-RU" sz="1400" b="1" dirty="0">
                <a:solidFill>
                  <a:srgbClr val="0070C0"/>
                </a:solidFill>
              </a:rPr>
              <a:t> средняя общеобразовательная школа №1 «Образовательный центр»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Имени 21 армии Вооруженных сил СССР п</a:t>
            </a:r>
            <a:r>
              <a:rPr lang="ru-RU" sz="1400" b="1" dirty="0" smtClean="0">
                <a:solidFill>
                  <a:srgbClr val="0070C0"/>
                </a:solidFill>
              </a:rPr>
              <a:t>. г. т</a:t>
            </a:r>
            <a:r>
              <a:rPr lang="ru-RU" sz="1400" b="1" dirty="0">
                <a:solidFill>
                  <a:srgbClr val="0070C0"/>
                </a:solidFill>
              </a:rPr>
              <a:t>. Стройкерамика   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муниципального </a:t>
            </a:r>
            <a:r>
              <a:rPr lang="ru-RU" sz="1400" b="1" dirty="0">
                <a:solidFill>
                  <a:srgbClr val="0070C0"/>
                </a:solidFill>
              </a:rPr>
              <a:t>района Волжский Самарской </a:t>
            </a:r>
            <a:r>
              <a:rPr lang="ru-RU" sz="1400" b="1" dirty="0" smtClean="0">
                <a:solidFill>
                  <a:srgbClr val="0070C0"/>
                </a:solidFill>
              </a:rPr>
              <a:t>области</a:t>
            </a: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структурное </a:t>
            </a:r>
            <a:r>
              <a:rPr lang="ru-RU" sz="1600" b="1" dirty="0">
                <a:solidFill>
                  <a:srgbClr val="0070C0"/>
                </a:solidFill>
              </a:rPr>
              <a:t>подразделение «Детский сад «Солнышко</a:t>
            </a:r>
          </a:p>
          <a:p>
            <a:pPr algn="ctr"/>
            <a:endParaRPr lang="ru-RU" sz="14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714500"/>
            <a:ext cx="237648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Прямоугольник 1"/>
          <p:cNvSpPr>
            <a:spLocks noChangeArrowheads="1"/>
          </p:cNvSpPr>
          <p:nvPr/>
        </p:nvSpPr>
        <p:spPr bwMode="auto">
          <a:xfrm>
            <a:off x="0" y="2276475"/>
            <a:ext cx="5003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latin typeface="Arial" charset="0"/>
              </a:rPr>
              <a:t>Перемолвились машины:</a:t>
            </a:r>
            <a:br>
              <a:rPr lang="ru-RU" altLang="ru-RU" sz="2800" b="1" i="1">
                <a:latin typeface="Arial" charset="0"/>
              </a:rPr>
            </a:br>
            <a:r>
              <a:rPr lang="ru-RU" altLang="ru-RU" sz="2800" b="1" i="1">
                <a:latin typeface="Arial" charset="0"/>
              </a:rPr>
              <a:t>Остудить пора бы шины,</a:t>
            </a:r>
            <a:br>
              <a:rPr lang="ru-RU" altLang="ru-RU" sz="2800" b="1" i="1">
                <a:latin typeface="Arial" charset="0"/>
              </a:rPr>
            </a:br>
            <a:r>
              <a:rPr lang="ru-RU" altLang="ru-RU" sz="2800" b="1" i="1">
                <a:latin typeface="Arial" charset="0"/>
              </a:rPr>
              <a:t>Остановимся, где сквер!</a:t>
            </a:r>
            <a:br>
              <a:rPr lang="ru-RU" altLang="ru-RU" sz="2800" b="1" i="1">
                <a:latin typeface="Arial" charset="0"/>
              </a:rPr>
            </a:br>
            <a:r>
              <a:rPr lang="ru-RU" altLang="ru-RU" sz="2800" b="1" i="1">
                <a:latin typeface="Arial" charset="0"/>
              </a:rPr>
              <a:t>Но вмешалась буква «Эр»:</a:t>
            </a:r>
            <a:br>
              <a:rPr lang="ru-RU" altLang="ru-RU" sz="2800" b="1" i="1">
                <a:latin typeface="Arial" charset="0"/>
              </a:rPr>
            </a:br>
            <a:r>
              <a:rPr lang="ru-RU" altLang="ru-RU" sz="2800" b="1" i="1">
                <a:latin typeface="Arial" charset="0"/>
              </a:rPr>
              <a:t>Только я могу решить,</a:t>
            </a:r>
            <a:br>
              <a:rPr lang="ru-RU" altLang="ru-RU" sz="2800" b="1" i="1">
                <a:latin typeface="Arial" charset="0"/>
              </a:rPr>
            </a:br>
            <a:r>
              <a:rPr lang="ru-RU" altLang="ru-RU" sz="2800" b="1" i="1">
                <a:latin typeface="Arial" charset="0"/>
              </a:rPr>
              <a:t>Где стоянку разрешить!</a:t>
            </a: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42875" y="428625"/>
            <a:ext cx="7056438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«Место для стоянки» </a:t>
            </a: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4338638"/>
            <a:ext cx="252095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785938"/>
            <a:ext cx="237648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Прямоугольник 1"/>
          <p:cNvSpPr>
            <a:spLocks noChangeArrowheads="1"/>
          </p:cNvSpPr>
          <p:nvPr/>
        </p:nvSpPr>
        <p:spPr bwMode="auto">
          <a:xfrm>
            <a:off x="0" y="2420938"/>
            <a:ext cx="644366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latin typeface="Arial" charset="0"/>
              </a:rPr>
              <a:t>Под этим знаком, как ни странно,</a:t>
            </a:r>
            <a:br>
              <a:rPr lang="ru-RU" altLang="ru-RU" sz="2800" b="1" i="1">
                <a:latin typeface="Arial" charset="0"/>
              </a:rPr>
            </a:br>
            <a:r>
              <a:rPr lang="ru-RU" altLang="ru-RU" sz="2800" b="1" i="1">
                <a:latin typeface="Arial" charset="0"/>
              </a:rPr>
              <a:t>Все ждут чего-то постоянно.</a:t>
            </a:r>
            <a:br>
              <a:rPr lang="ru-RU" altLang="ru-RU" sz="2800" b="1" i="1">
                <a:latin typeface="Arial" charset="0"/>
              </a:rPr>
            </a:br>
            <a:r>
              <a:rPr lang="ru-RU" altLang="ru-RU" sz="2800" b="1" i="1">
                <a:latin typeface="Arial" charset="0"/>
              </a:rPr>
              <a:t>Кто-то сидя, кто-то стоя…</a:t>
            </a:r>
            <a:br>
              <a:rPr lang="ru-RU" altLang="ru-RU" sz="2800" b="1" i="1">
                <a:latin typeface="Arial" charset="0"/>
              </a:rPr>
            </a:br>
            <a:r>
              <a:rPr lang="ru-RU" altLang="ru-RU" sz="2800" b="1" i="1">
                <a:latin typeface="Arial" charset="0"/>
              </a:rPr>
              <a:t>Что за место здесь такое?</a:t>
            </a:r>
            <a:r>
              <a:rPr lang="ru-RU" altLang="ru-RU" sz="1800">
                <a:latin typeface="Arial" charset="0"/>
              </a:rPr>
              <a:t/>
            </a:r>
            <a:br>
              <a:rPr lang="ru-RU" altLang="ru-RU" sz="1800">
                <a:latin typeface="Arial" charset="0"/>
              </a:rPr>
            </a:br>
            <a:endParaRPr lang="ru-RU" altLang="ru-RU" sz="1800">
              <a:latin typeface="Arial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«Место остановки автобуса» </a:t>
            </a:r>
          </a:p>
        </p:txBody>
      </p:sp>
      <p:pic>
        <p:nvPicPr>
          <p:cNvPr id="18437" name="Рисунок 4" descr="av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4302125"/>
            <a:ext cx="19177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785938"/>
            <a:ext cx="23764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Прямоугольник 1"/>
          <p:cNvSpPr>
            <a:spLocks noChangeArrowheads="1"/>
          </p:cNvSpPr>
          <p:nvPr/>
        </p:nvSpPr>
        <p:spPr bwMode="auto">
          <a:xfrm>
            <a:off x="142875" y="2205038"/>
            <a:ext cx="70008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100" b="1" i="1">
                <a:latin typeface="Arial" charset="0"/>
              </a:rPr>
              <a:t>Если нужно вам лечиться,</a:t>
            </a:r>
            <a:br>
              <a:rPr lang="ru-RU" altLang="ru-RU" sz="3100" b="1" i="1">
                <a:latin typeface="Arial" charset="0"/>
              </a:rPr>
            </a:br>
            <a:r>
              <a:rPr lang="ru-RU" altLang="ru-RU" sz="3100" b="1" i="1">
                <a:latin typeface="Arial" charset="0"/>
              </a:rPr>
              <a:t>Знак подскажет, где больница.</a:t>
            </a:r>
            <a:br>
              <a:rPr lang="ru-RU" altLang="ru-RU" sz="3100" b="1" i="1">
                <a:latin typeface="Arial" charset="0"/>
              </a:rPr>
            </a:br>
            <a:r>
              <a:rPr lang="ru-RU" altLang="ru-RU" sz="3100" b="1" i="1">
                <a:latin typeface="Arial" charset="0"/>
              </a:rPr>
              <a:t>Сто серьезных докторов</a:t>
            </a:r>
            <a:br>
              <a:rPr lang="ru-RU" altLang="ru-RU" sz="3100" b="1" i="1">
                <a:latin typeface="Arial" charset="0"/>
              </a:rPr>
            </a:br>
            <a:r>
              <a:rPr lang="ru-RU" altLang="ru-RU" sz="3100" b="1" i="1">
                <a:latin typeface="Arial" charset="0"/>
              </a:rPr>
              <a:t>Там вам скажут: "Будь здоров!"</a:t>
            </a:r>
          </a:p>
        </p:txBody>
      </p:sp>
      <p:pic>
        <p:nvPicPr>
          <p:cNvPr id="19460" name="Рисунок 2" descr="1243666210_skoray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292600"/>
            <a:ext cx="19208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«Пункт медицинской помощи»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 descr="54179480-fuyuitcu1fygcggb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1"/>
          <a:stretch>
            <a:fillRect/>
          </a:stretch>
        </p:blipFill>
        <p:spPr bwMode="auto">
          <a:xfrm>
            <a:off x="5857875" y="4338638"/>
            <a:ext cx="182721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323850" y="2428875"/>
            <a:ext cx="60340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i="1">
                <a:solidFill>
                  <a:srgbClr val="000000"/>
                </a:solidFill>
                <a:latin typeface="Arial" charset="0"/>
                <a:cs typeface="Arial" charset="0"/>
              </a:rPr>
              <a:t>Не доедешь без бензина</a:t>
            </a:r>
            <a:br>
              <a:rPr lang="ru-RU" altLang="ru-RU" sz="2800" b="1" i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altLang="ru-RU" sz="2800" b="1" i="1">
                <a:solidFill>
                  <a:srgbClr val="000000"/>
                </a:solidFill>
                <a:latin typeface="Arial" charset="0"/>
                <a:cs typeface="Arial" charset="0"/>
              </a:rPr>
              <a:t>До кафе и магазина.</a:t>
            </a:r>
            <a:br>
              <a:rPr lang="ru-RU" altLang="ru-RU" sz="2800" b="1" i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altLang="ru-RU" sz="2800" b="1" i="1">
                <a:solidFill>
                  <a:srgbClr val="000000"/>
                </a:solidFill>
                <a:latin typeface="Arial" charset="0"/>
                <a:cs typeface="Arial" charset="0"/>
              </a:rPr>
              <a:t>Этот знак вам скажет звонко:</a:t>
            </a:r>
            <a:br>
              <a:rPr lang="ru-RU" altLang="ru-RU" sz="2800" b="1" i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altLang="ru-RU" sz="2800" b="1" i="1">
                <a:solidFill>
                  <a:srgbClr val="000000"/>
                </a:solidFill>
                <a:latin typeface="Arial" charset="0"/>
                <a:cs typeface="Arial" charset="0"/>
              </a:rPr>
              <a:t>"Рядышком бензоколонка!"</a:t>
            </a:r>
            <a:endParaRPr lang="ru-RU" altLang="ru-RU" sz="2800" b="1" i="1">
              <a:latin typeface="Arial" charset="0"/>
              <a:cs typeface="Arial" charset="0"/>
            </a:endParaRPr>
          </a:p>
        </p:txBody>
      </p:sp>
      <p:pic>
        <p:nvPicPr>
          <p:cNvPr id="20484" name="Рисунок 35" descr="20120316074122!11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857375"/>
            <a:ext cx="23764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/>
              <a:t>«Автозаправочная станция»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785938"/>
            <a:ext cx="237648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Рисунок 2" descr="7.7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4338638"/>
            <a:ext cx="192881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285750" y="2428875"/>
            <a:ext cx="5572125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i="1">
                <a:latin typeface="Arial" charset="0"/>
              </a:rPr>
              <a:t>Коли вам нужна еда,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То пожалуйте сюда.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Эй, шофер, внимание!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Скоро «Пункт питания»!</a:t>
            </a:r>
            <a:endParaRPr lang="ru-RU" altLang="ru-RU" sz="2000" b="1" i="1">
              <a:latin typeface="Arial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«</a:t>
            </a:r>
            <a:r>
              <a:rPr lang="ru-RU" sz="3200" b="1" dirty="0"/>
              <a:t>Пункт питания»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-m2id126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8" t="1762" r="15749" b="2643"/>
          <a:stretch>
            <a:fillRect/>
          </a:stretch>
        </p:blipFill>
        <p:spPr bwMode="auto">
          <a:xfrm>
            <a:off x="5343005" y="4090988"/>
            <a:ext cx="27114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35" descr="20120316074122!11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714500"/>
            <a:ext cx="23764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14313" y="2357438"/>
            <a:ext cx="5786437" cy="20716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sz="3200" b="1" i="1" dirty="0">
                <a:latin typeface="Arial" pitchFamily="34" charset="0"/>
                <a:cs typeface="Arial" pitchFamily="34" charset="0"/>
              </a:rPr>
              <a:t>Знак любителей обгона</a:t>
            </a:r>
            <a:br>
              <a:rPr lang="ru-RU" sz="3200" b="1" i="1" dirty="0">
                <a:latin typeface="Arial" pitchFamily="34" charset="0"/>
                <a:cs typeface="Arial" pitchFamily="34" charset="0"/>
              </a:rPr>
            </a:br>
            <a:r>
              <a:rPr lang="ru-RU" sz="3200" b="1" i="1" dirty="0">
                <a:latin typeface="Arial" pitchFamily="34" charset="0"/>
                <a:cs typeface="Arial" pitchFamily="34" charset="0"/>
              </a:rPr>
              <a:t>Объявляет вне закона.</a:t>
            </a:r>
            <a:br>
              <a:rPr lang="ru-RU" sz="3200" b="1" i="1" dirty="0">
                <a:latin typeface="Arial" pitchFamily="34" charset="0"/>
                <a:cs typeface="Arial" pitchFamily="34" charset="0"/>
              </a:rPr>
            </a:br>
            <a:r>
              <a:rPr lang="ru-RU" sz="3200" b="1" i="1" dirty="0">
                <a:latin typeface="Arial" pitchFamily="34" charset="0"/>
                <a:cs typeface="Arial" pitchFamily="34" charset="0"/>
              </a:rPr>
              <a:t>В этом месте, сразу ясно,</a:t>
            </a:r>
            <a:br>
              <a:rPr lang="ru-RU" sz="3200" b="1" i="1" dirty="0">
                <a:latin typeface="Arial" pitchFamily="34" charset="0"/>
                <a:cs typeface="Arial" pitchFamily="34" charset="0"/>
              </a:rPr>
            </a:br>
            <a:r>
              <a:rPr lang="ru-RU" sz="3200" b="1" i="1" dirty="0">
                <a:latin typeface="Arial" pitchFamily="34" charset="0"/>
                <a:cs typeface="Arial" pitchFamily="34" charset="0"/>
              </a:rPr>
              <a:t>Обгонять других опасно!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i="1" dirty="0"/>
              <a:t>.</a:t>
            </a:r>
            <a:r>
              <a:rPr lang="ru-RU" dirty="0"/>
              <a:t> </a:t>
            </a:r>
          </a:p>
          <a:p>
            <a:pPr>
              <a:defRPr/>
            </a:pPr>
            <a:endParaRPr lang="ru-RU" i="1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/>
              <a:t>«Обгонять запрещено»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1784350"/>
            <a:ext cx="23764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79388" y="2286000"/>
            <a:ext cx="6192837" cy="22145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Видно строить будут дом- Кирпичи висят кругом.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Но у нашего двора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Стройплощадка не видна.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/>
              <a:t>«Въезд запрещен»</a:t>
            </a:r>
            <a:endParaRPr lang="ru-RU" sz="3200" b="1" dirty="0"/>
          </a:p>
          <a:p>
            <a:pPr algn="ctr">
              <a:defRPr/>
            </a:pPr>
            <a:endParaRPr lang="ru-RU" dirty="0"/>
          </a:p>
        </p:txBody>
      </p:sp>
      <p:pic>
        <p:nvPicPr>
          <p:cNvPr id="6" name="Рисунок 5" descr="kirpic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4143375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857375"/>
            <a:ext cx="2376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250825" y="2349500"/>
            <a:ext cx="60499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i="1">
                <a:latin typeface="Arial" charset="0"/>
              </a:rPr>
              <a:t>В дождь и в ясную погоду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Здесь не ходят пешеходы.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Говорит им знак одно: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«Тут ходить запрещено!"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«Движение пешеходов запрещено» </a:t>
            </a:r>
          </a:p>
        </p:txBody>
      </p:sp>
      <p:pic>
        <p:nvPicPr>
          <p:cNvPr id="8" name="Рисунок 7" descr="8327792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4143375"/>
            <a:ext cx="263525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857375"/>
            <a:ext cx="23764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79388" y="2276475"/>
            <a:ext cx="6107112" cy="25812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Белый круг с каемкой красной —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Значит, ехать не опасно.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Может, и висит он зря?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Что вы скажете, друзья?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200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214313" y="428625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/>
              <a:t>«Движение запрещено»</a:t>
            </a:r>
            <a:endParaRPr lang="ru-RU" sz="3200" b="1" dirty="0"/>
          </a:p>
          <a:p>
            <a:pPr algn="ctr">
              <a:defRPr/>
            </a:pPr>
            <a:endParaRPr lang="ru-RU" dirty="0"/>
          </a:p>
        </p:txBody>
      </p:sp>
      <p:pic>
        <p:nvPicPr>
          <p:cNvPr id="12293" name="Рисунок 5" descr="25978_html_m16dbfae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4143375"/>
            <a:ext cx="25558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857375"/>
            <a:ext cx="2376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79388" y="2276475"/>
            <a:ext cx="6192837" cy="193833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Этот знак такого рода</a:t>
            </a:r>
          </a:p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Он на страже пешехода.</a:t>
            </a:r>
          </a:p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Переходим с куклой вместе</a:t>
            </a:r>
          </a:p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Мы дорогу в этом месте!</a:t>
            </a:r>
            <a:endParaRPr lang="ru-RU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/>
              <a:t>«Пешеходный переход»</a:t>
            </a:r>
            <a:endParaRPr lang="ru-RU" sz="3200" b="1" dirty="0"/>
          </a:p>
          <a:p>
            <a:pPr algn="ctr">
              <a:defRPr/>
            </a:pPr>
            <a:endParaRPr lang="ru-RU" dirty="0"/>
          </a:p>
        </p:txBody>
      </p:sp>
      <p:pic>
        <p:nvPicPr>
          <p:cNvPr id="8" name="Рисунок 7" descr="134909337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6" t="3149" r="16534" b="4408"/>
          <a:stretch>
            <a:fillRect/>
          </a:stretch>
        </p:blipFill>
        <p:spPr bwMode="auto">
          <a:xfrm>
            <a:off x="5500688" y="4143375"/>
            <a:ext cx="2570162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700e42efd314ac899004d02e7529136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4071938"/>
            <a:ext cx="281940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35" descr="20120316074122!11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000250"/>
            <a:ext cx="2376488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Прямоугольник 1"/>
          <p:cNvSpPr>
            <a:spLocks noChangeArrowheads="1"/>
          </p:cNvSpPr>
          <p:nvPr/>
        </p:nvSpPr>
        <p:spPr bwMode="auto">
          <a:xfrm>
            <a:off x="250825" y="2133600"/>
            <a:ext cx="63373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i="1">
                <a:latin typeface="Arial" charset="0"/>
              </a:rPr>
              <a:t>Предупреждает этот знак,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Что у дороги здесь зигзаг,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И впереди машину ждёт</a:t>
            </a:r>
            <a:br>
              <a:rPr lang="ru-RU" altLang="ru-RU" sz="3200" b="1" i="1">
                <a:latin typeface="Arial" charset="0"/>
              </a:rPr>
            </a:br>
            <a:r>
              <a:rPr lang="ru-RU" altLang="ru-RU" sz="3200" b="1" i="1">
                <a:latin typeface="Arial" charset="0"/>
              </a:rPr>
              <a:t>Опасный поворот.</a:t>
            </a:r>
            <a:endParaRPr lang="ru-RU" altLang="ru-RU" sz="1800" i="1">
              <a:latin typeface="Arial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/>
              <a:t>«Опасный поворот» </a:t>
            </a: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000250"/>
            <a:ext cx="23764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79388" y="2276475"/>
            <a:ext cx="6192837" cy="20812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>Если видишь этот знак,</a:t>
            </a:r>
            <a:br>
              <a:rPr lang="ru-RU" sz="3200" b="1" i="1" dirty="0">
                <a:latin typeface="Arial" pitchFamily="34" charset="0"/>
                <a:cs typeface="Arial" pitchFamily="34" charset="0"/>
              </a:rPr>
            </a:br>
            <a:r>
              <a:rPr lang="ru-RU" sz="3200" b="1" i="1" dirty="0">
                <a:latin typeface="Arial" pitchFamily="34" charset="0"/>
                <a:cs typeface="Arial" pitchFamily="34" charset="0"/>
              </a:rPr>
              <a:t>Знай, что он не просто так.</a:t>
            </a:r>
            <a:br>
              <a:rPr lang="ru-RU" sz="3200" b="1" i="1" dirty="0">
                <a:latin typeface="Arial" pitchFamily="34" charset="0"/>
                <a:cs typeface="Arial" pitchFamily="34" charset="0"/>
              </a:rPr>
            </a:br>
            <a:r>
              <a:rPr lang="ru-RU" sz="3200" b="1" i="1" dirty="0">
                <a:latin typeface="Arial" pitchFamily="34" charset="0"/>
                <a:cs typeface="Arial" pitchFamily="34" charset="0"/>
              </a:rPr>
              <a:t>Чтобы не было проблем,</a:t>
            </a:r>
            <a:br>
              <a:rPr lang="ru-RU" sz="3200" b="1" i="1" dirty="0">
                <a:latin typeface="Arial" pitchFamily="34" charset="0"/>
                <a:cs typeface="Arial" pitchFamily="34" charset="0"/>
              </a:rPr>
            </a:br>
            <a:r>
              <a:rPr lang="ru-RU" sz="3200" b="1" i="1" dirty="0">
                <a:latin typeface="Arial" pitchFamily="34" charset="0"/>
                <a:cs typeface="Arial" pitchFamily="34" charset="0"/>
              </a:rPr>
              <a:t>Уступи дорогу всем!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179388" y="476250"/>
            <a:ext cx="7056437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«Уступи дорогу»</a:t>
            </a:r>
          </a:p>
          <a:p>
            <a:pPr algn="ctr">
              <a:defRPr/>
            </a:pPr>
            <a:endParaRPr lang="ru-RU" dirty="0"/>
          </a:p>
        </p:txBody>
      </p:sp>
      <p:pic>
        <p:nvPicPr>
          <p:cNvPr id="15365" name="Рисунок 7" descr="traffic-sign-6626_64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4221163"/>
            <a:ext cx="251936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2071688"/>
            <a:ext cx="6286500" cy="242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i="1" smtClean="0"/>
              <a:t> </a:t>
            </a:r>
            <a:r>
              <a:rPr lang="ru-RU" altLang="ru-RU" sz="3200" b="1" i="1" smtClean="0">
                <a:latin typeface="Arial" charset="0"/>
                <a:cs typeface="Arial" charset="0"/>
              </a:rPr>
              <a:t>Форма странная у знака,</a:t>
            </a:r>
            <a:endParaRPr lang="ru-RU" altLang="ru-RU" sz="3200" b="1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3200" b="1" i="1" smtClean="0">
                <a:latin typeface="Arial" charset="0"/>
                <a:cs typeface="Arial" charset="0"/>
              </a:rPr>
              <a:t>Больше нет таких, ребята!</a:t>
            </a:r>
            <a:endParaRPr lang="ru-RU" altLang="ru-RU" sz="3200" b="1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3200" b="1" i="1" smtClean="0">
                <a:latin typeface="Arial" charset="0"/>
                <a:cs typeface="Arial" charset="0"/>
              </a:rPr>
              <a:t>Не квадрат он и не круг,</a:t>
            </a:r>
            <a:endParaRPr lang="ru-RU" altLang="ru-RU" sz="3200" b="1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3200" b="1" i="1" smtClean="0">
                <a:latin typeface="Arial" charset="0"/>
                <a:cs typeface="Arial" charset="0"/>
              </a:rPr>
              <a:t>А машины встали вдруг.</a:t>
            </a:r>
            <a:endParaRPr lang="ru-RU" altLang="ru-RU" smtClean="0"/>
          </a:p>
        </p:txBody>
      </p:sp>
      <p:pic>
        <p:nvPicPr>
          <p:cNvPr id="16387" name="Рисунок 35" descr="20120316074122!11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773238"/>
            <a:ext cx="2200275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14313" y="428625"/>
            <a:ext cx="7072312" cy="1439863"/>
          </a:xfrm>
          <a:prstGeom prst="wedgeRoundRectCallout">
            <a:avLst>
              <a:gd name="adj1" fmla="val 53405"/>
              <a:gd name="adj2" fmla="val 7327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i="1" dirty="0"/>
          </a:p>
          <a:p>
            <a:pPr algn="ctr">
              <a:defRPr/>
            </a:pPr>
            <a:r>
              <a:rPr lang="ru-RU" sz="3200" b="1" i="1" dirty="0"/>
              <a:t>«Движение без остановки запрещено»</a:t>
            </a:r>
            <a:endParaRPr lang="ru-RU" sz="3200" b="1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  <p:pic>
        <p:nvPicPr>
          <p:cNvPr id="7" name="Рисунок 6" descr="2.5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3878263"/>
            <a:ext cx="2511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621</TotalTime>
  <Words>193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Calibri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СОШ33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теме: Пожары и взрывы</dc:title>
  <dc:creator>Nikolay</dc:creator>
  <cp:lastModifiedBy>Солнышко</cp:lastModifiedBy>
  <cp:revision>73</cp:revision>
  <dcterms:created xsi:type="dcterms:W3CDTF">2010-02-01T06:00:19Z</dcterms:created>
  <dcterms:modified xsi:type="dcterms:W3CDTF">2020-04-29T04:55:09Z</dcterms:modified>
</cp:coreProperties>
</file>